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2"/>
  </p:notesMasterIdLst>
  <p:sldIdLst>
    <p:sldId id="256" r:id="rId2"/>
    <p:sldId id="384" r:id="rId3"/>
    <p:sldId id="268" r:id="rId4"/>
    <p:sldId id="269" r:id="rId5"/>
    <p:sldId id="257" r:id="rId6"/>
    <p:sldId id="291" r:id="rId7"/>
    <p:sldId id="385" r:id="rId8"/>
    <p:sldId id="388" r:id="rId9"/>
    <p:sldId id="386" r:id="rId10"/>
    <p:sldId id="301" r:id="rId11"/>
    <p:sldId id="389" r:id="rId12"/>
    <p:sldId id="390" r:id="rId13"/>
    <p:sldId id="391" r:id="rId14"/>
    <p:sldId id="392" r:id="rId15"/>
    <p:sldId id="322" r:id="rId16"/>
    <p:sldId id="323" r:id="rId17"/>
    <p:sldId id="324" r:id="rId18"/>
    <p:sldId id="287" r:id="rId19"/>
    <p:sldId id="325" r:id="rId20"/>
    <p:sldId id="259" r:id="rId21"/>
    <p:sldId id="260" r:id="rId22"/>
    <p:sldId id="326" r:id="rId23"/>
    <p:sldId id="327" r:id="rId24"/>
    <p:sldId id="328" r:id="rId25"/>
    <p:sldId id="264" r:id="rId26"/>
    <p:sldId id="329" r:id="rId27"/>
    <p:sldId id="330" r:id="rId28"/>
    <p:sldId id="332" r:id="rId29"/>
    <p:sldId id="333" r:id="rId30"/>
    <p:sldId id="334" r:id="rId31"/>
    <p:sldId id="335" r:id="rId32"/>
    <p:sldId id="273" r:id="rId33"/>
    <p:sldId id="356" r:id="rId34"/>
    <p:sldId id="337" r:id="rId35"/>
    <p:sldId id="338" r:id="rId36"/>
    <p:sldId id="339" r:id="rId37"/>
    <p:sldId id="340" r:id="rId38"/>
    <p:sldId id="341" r:id="rId39"/>
    <p:sldId id="343" r:id="rId40"/>
    <p:sldId id="342" r:id="rId41"/>
    <p:sldId id="346" r:id="rId42"/>
    <p:sldId id="345" r:id="rId43"/>
    <p:sldId id="347" r:id="rId44"/>
    <p:sldId id="348" r:id="rId45"/>
    <p:sldId id="350" r:id="rId46"/>
    <p:sldId id="353" r:id="rId47"/>
    <p:sldId id="352" r:id="rId48"/>
    <p:sldId id="354" r:id="rId49"/>
    <p:sldId id="355" r:id="rId50"/>
    <p:sldId id="314" r:id="rId51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E7F7E1"/>
    <a:srgbClr val="FDE3E4"/>
    <a:srgbClr val="ED3338"/>
    <a:srgbClr val="FFDDFF"/>
    <a:srgbClr val="F9EBF7"/>
    <a:srgbClr val="C7FFF8"/>
    <a:srgbClr val="00A85A"/>
    <a:srgbClr val="DDF4FF"/>
    <a:srgbClr val="EC27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945A1B3-D44F-4AE0-A472-B482D7E57241}" v="2139" dt="2024-12-04T05:01:04.58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83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8" Type="http://schemas.microsoft.com/office/2015/10/relationships/revisionInfo" Target="revisionInfo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microsoft.com/office/2016/11/relationships/changesInfo" Target="changesInfos/changesInfo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蕭兆翔" userId="c09afb0b-60c9-45d8-81f2-4d7aa859f4bf" providerId="ADAL" clId="{1945A1B3-D44F-4AE0-A472-B482D7E57241}"/>
    <pc:docChg chg="undo redo custSel addSld delSld modSld sldOrd">
      <pc:chgData name="蕭兆翔" userId="c09afb0b-60c9-45d8-81f2-4d7aa859f4bf" providerId="ADAL" clId="{1945A1B3-D44F-4AE0-A472-B482D7E57241}" dt="2024-12-04T05:01:49.117" v="9944" actId="1076"/>
      <pc:docMkLst>
        <pc:docMk/>
      </pc:docMkLst>
      <pc:sldChg chg="modSp mod">
        <pc:chgData name="蕭兆翔" userId="c09afb0b-60c9-45d8-81f2-4d7aa859f4bf" providerId="ADAL" clId="{1945A1B3-D44F-4AE0-A472-B482D7E57241}" dt="2024-12-02T15:28:44.469" v="6645" actId="20577"/>
        <pc:sldMkLst>
          <pc:docMk/>
          <pc:sldMk cId="1343009528" sldId="256"/>
        </pc:sldMkLst>
        <pc:spChg chg="mod">
          <ac:chgData name="蕭兆翔" userId="c09afb0b-60c9-45d8-81f2-4d7aa859f4bf" providerId="ADAL" clId="{1945A1B3-D44F-4AE0-A472-B482D7E57241}" dt="2024-12-02T15:28:44.469" v="6645" actId="20577"/>
          <ac:spMkLst>
            <pc:docMk/>
            <pc:sldMk cId="1343009528" sldId="256"/>
            <ac:spMk id="9" creationId="{B49B9DE3-2C0C-4512-514F-D92557F4E5E7}"/>
          </ac:spMkLst>
        </pc:spChg>
      </pc:sldChg>
      <pc:sldChg chg="del">
        <pc:chgData name="蕭兆翔" userId="c09afb0b-60c9-45d8-81f2-4d7aa859f4bf" providerId="ADAL" clId="{1945A1B3-D44F-4AE0-A472-B482D7E57241}" dt="2024-12-01T14:17:35.177" v="86" actId="47"/>
        <pc:sldMkLst>
          <pc:docMk/>
          <pc:sldMk cId="1198742510" sldId="257"/>
        </pc:sldMkLst>
      </pc:sldChg>
      <pc:sldChg chg="addSp delSp modSp add mod ord">
        <pc:chgData name="蕭兆翔" userId="c09afb0b-60c9-45d8-81f2-4d7aa859f4bf" providerId="ADAL" clId="{1945A1B3-D44F-4AE0-A472-B482D7E57241}" dt="2024-12-02T16:39:57.057" v="7655"/>
        <pc:sldMkLst>
          <pc:docMk/>
          <pc:sldMk cId="1730443094" sldId="257"/>
        </pc:sldMkLst>
        <pc:spChg chg="del mod">
          <ac:chgData name="蕭兆翔" userId="c09afb0b-60c9-45d8-81f2-4d7aa859f4bf" providerId="ADAL" clId="{1945A1B3-D44F-4AE0-A472-B482D7E57241}" dt="2024-12-02T16:20:15.261" v="7307" actId="478"/>
          <ac:spMkLst>
            <pc:docMk/>
            <pc:sldMk cId="1730443094" sldId="257"/>
            <ac:spMk id="2" creationId="{00000000-0000-0000-0000-000000000000}"/>
          </ac:spMkLst>
        </pc:spChg>
        <pc:spChg chg="add mod">
          <ac:chgData name="蕭兆翔" userId="c09afb0b-60c9-45d8-81f2-4d7aa859f4bf" providerId="ADAL" clId="{1945A1B3-D44F-4AE0-A472-B482D7E57241}" dt="2024-12-02T16:20:05.920" v="7302"/>
          <ac:spMkLst>
            <pc:docMk/>
            <pc:sldMk cId="1730443094" sldId="257"/>
            <ac:spMk id="3" creationId="{0C644909-AEFA-CF90-8943-0E351CE655C9}"/>
          </ac:spMkLst>
        </pc:spChg>
        <pc:picChg chg="mod">
          <ac:chgData name="蕭兆翔" userId="c09afb0b-60c9-45d8-81f2-4d7aa859f4bf" providerId="ADAL" clId="{1945A1B3-D44F-4AE0-A472-B482D7E57241}" dt="2024-12-02T16:39:19.502" v="7653" actId="1076"/>
          <ac:picMkLst>
            <pc:docMk/>
            <pc:sldMk cId="1730443094" sldId="257"/>
            <ac:picMk id="1026" creationId="{00000000-0000-0000-0000-000000000000}"/>
          </ac:picMkLst>
        </pc:picChg>
        <pc:picChg chg="mod">
          <ac:chgData name="蕭兆翔" userId="c09afb0b-60c9-45d8-81f2-4d7aa859f4bf" providerId="ADAL" clId="{1945A1B3-D44F-4AE0-A472-B482D7E57241}" dt="2024-12-02T16:29:16.410" v="7450" actId="1076"/>
          <ac:picMkLst>
            <pc:docMk/>
            <pc:sldMk cId="1730443094" sldId="257"/>
            <ac:picMk id="1027" creationId="{00000000-0000-0000-0000-000000000000}"/>
          </ac:picMkLst>
        </pc:picChg>
      </pc:sldChg>
      <pc:sldChg chg="del">
        <pc:chgData name="蕭兆翔" userId="c09afb0b-60c9-45d8-81f2-4d7aa859f4bf" providerId="ADAL" clId="{1945A1B3-D44F-4AE0-A472-B482D7E57241}" dt="2024-12-01T09:56:20.250" v="51" actId="47"/>
        <pc:sldMkLst>
          <pc:docMk/>
          <pc:sldMk cId="126447212" sldId="258"/>
        </pc:sldMkLst>
      </pc:sldChg>
      <pc:sldChg chg="add del">
        <pc:chgData name="蕭兆翔" userId="c09afb0b-60c9-45d8-81f2-4d7aa859f4bf" providerId="ADAL" clId="{1945A1B3-D44F-4AE0-A472-B482D7E57241}" dt="2024-12-02T16:24:15.890" v="7316" actId="47"/>
        <pc:sldMkLst>
          <pc:docMk/>
          <pc:sldMk cId="1019723272" sldId="258"/>
        </pc:sldMkLst>
      </pc:sldChg>
      <pc:sldChg chg="delSp add del">
        <pc:chgData name="蕭兆翔" userId="c09afb0b-60c9-45d8-81f2-4d7aa859f4bf" providerId="ADAL" clId="{1945A1B3-D44F-4AE0-A472-B482D7E57241}" dt="2024-12-01T10:02:03.772" v="73" actId="47"/>
        <pc:sldMkLst>
          <pc:docMk/>
          <pc:sldMk cId="1590792500" sldId="258"/>
        </pc:sldMkLst>
        <pc:picChg chg="del">
          <ac:chgData name="蕭兆翔" userId="c09afb0b-60c9-45d8-81f2-4d7aa859f4bf" providerId="ADAL" clId="{1945A1B3-D44F-4AE0-A472-B482D7E57241}" dt="2024-12-01T10:01:30.509" v="61" actId="21"/>
          <ac:picMkLst>
            <pc:docMk/>
            <pc:sldMk cId="1590792500" sldId="258"/>
            <ac:picMk id="3074" creationId="{00000000-0000-0000-0000-000000000000}"/>
          </ac:picMkLst>
        </pc:picChg>
      </pc:sldChg>
      <pc:sldChg chg="del">
        <pc:chgData name="蕭兆翔" userId="c09afb0b-60c9-45d8-81f2-4d7aa859f4bf" providerId="ADAL" clId="{1945A1B3-D44F-4AE0-A472-B482D7E57241}" dt="2024-12-01T09:56:20.250" v="51" actId="47"/>
        <pc:sldMkLst>
          <pc:docMk/>
          <pc:sldMk cId="1093105433" sldId="259"/>
        </pc:sldMkLst>
      </pc:sldChg>
      <pc:sldChg chg="addSp modSp add del mod">
        <pc:chgData name="蕭兆翔" userId="c09afb0b-60c9-45d8-81f2-4d7aa859f4bf" providerId="ADAL" clId="{1945A1B3-D44F-4AE0-A472-B482D7E57241}" dt="2024-12-02T09:15:02.346" v="2207" actId="113"/>
        <pc:sldMkLst>
          <pc:docMk/>
          <pc:sldMk cId="1685594156" sldId="259"/>
        </pc:sldMkLst>
        <pc:spChg chg="add mod">
          <ac:chgData name="蕭兆翔" userId="c09afb0b-60c9-45d8-81f2-4d7aa859f4bf" providerId="ADAL" clId="{1945A1B3-D44F-4AE0-A472-B482D7E57241}" dt="2024-12-02T07:47:20.314" v="1235" actId="20577"/>
          <ac:spMkLst>
            <pc:docMk/>
            <pc:sldMk cId="1685594156" sldId="259"/>
            <ac:spMk id="3" creationId="{09760005-24E8-C70A-6E15-72F72DF6D3E1}"/>
          </ac:spMkLst>
        </pc:spChg>
        <pc:spChg chg="add mod">
          <ac:chgData name="蕭兆翔" userId="c09afb0b-60c9-45d8-81f2-4d7aa859f4bf" providerId="ADAL" clId="{1945A1B3-D44F-4AE0-A472-B482D7E57241}" dt="2024-12-02T09:15:02.346" v="2207" actId="113"/>
          <ac:spMkLst>
            <pc:docMk/>
            <pc:sldMk cId="1685594156" sldId="259"/>
            <ac:spMk id="4" creationId="{22807389-1BF1-EF1E-7EFE-66F81B96B185}"/>
          </ac:spMkLst>
        </pc:spChg>
        <pc:picChg chg="mod">
          <ac:chgData name="蕭兆翔" userId="c09afb0b-60c9-45d8-81f2-4d7aa859f4bf" providerId="ADAL" clId="{1945A1B3-D44F-4AE0-A472-B482D7E57241}" dt="2024-12-02T07:48:44.866" v="1381" actId="1076"/>
          <ac:picMkLst>
            <pc:docMk/>
            <pc:sldMk cId="1685594156" sldId="259"/>
            <ac:picMk id="4098" creationId="{00000000-0000-0000-0000-000000000000}"/>
          </ac:picMkLst>
        </pc:picChg>
      </pc:sldChg>
      <pc:sldChg chg="del">
        <pc:chgData name="蕭兆翔" userId="c09afb0b-60c9-45d8-81f2-4d7aa859f4bf" providerId="ADAL" clId="{1945A1B3-D44F-4AE0-A472-B482D7E57241}" dt="2024-12-01T09:56:20.250" v="51" actId="47"/>
        <pc:sldMkLst>
          <pc:docMk/>
          <pc:sldMk cId="593099828" sldId="260"/>
        </pc:sldMkLst>
      </pc:sldChg>
      <pc:sldChg chg="addSp modSp add del mod">
        <pc:chgData name="蕭兆翔" userId="c09afb0b-60c9-45d8-81f2-4d7aa859f4bf" providerId="ADAL" clId="{1945A1B3-D44F-4AE0-A472-B482D7E57241}" dt="2024-12-02T07:55:20.629" v="1608" actId="1076"/>
        <pc:sldMkLst>
          <pc:docMk/>
          <pc:sldMk cId="1527372765" sldId="260"/>
        </pc:sldMkLst>
        <pc:spChg chg="add mod">
          <ac:chgData name="蕭兆翔" userId="c09afb0b-60c9-45d8-81f2-4d7aa859f4bf" providerId="ADAL" clId="{1945A1B3-D44F-4AE0-A472-B482D7E57241}" dt="2024-12-02T07:55:17.769" v="1607" actId="20577"/>
          <ac:spMkLst>
            <pc:docMk/>
            <pc:sldMk cId="1527372765" sldId="260"/>
            <ac:spMk id="3" creationId="{D4FECC95-9032-84D7-E20D-8BF7D4BC5E20}"/>
          </ac:spMkLst>
        </pc:spChg>
        <pc:spChg chg="add mod">
          <ac:chgData name="蕭兆翔" userId="c09afb0b-60c9-45d8-81f2-4d7aa859f4bf" providerId="ADAL" clId="{1945A1B3-D44F-4AE0-A472-B482D7E57241}" dt="2024-12-02T07:55:20.629" v="1608" actId="1076"/>
          <ac:spMkLst>
            <pc:docMk/>
            <pc:sldMk cId="1527372765" sldId="260"/>
            <ac:spMk id="4" creationId="{66CDBD1F-369B-7800-CD98-F98081E1502D}"/>
          </ac:spMkLst>
        </pc:spChg>
        <pc:picChg chg="mod">
          <ac:chgData name="蕭兆翔" userId="c09afb0b-60c9-45d8-81f2-4d7aa859f4bf" providerId="ADAL" clId="{1945A1B3-D44F-4AE0-A472-B482D7E57241}" dt="2024-12-02T07:50:13.774" v="1387" actId="732"/>
          <ac:picMkLst>
            <pc:docMk/>
            <pc:sldMk cId="1527372765" sldId="260"/>
            <ac:picMk id="5122" creationId="{00000000-0000-0000-0000-000000000000}"/>
          </ac:picMkLst>
        </pc:picChg>
      </pc:sldChg>
      <pc:sldChg chg="add del">
        <pc:chgData name="蕭兆翔" userId="c09afb0b-60c9-45d8-81f2-4d7aa859f4bf" providerId="ADAL" clId="{1945A1B3-D44F-4AE0-A472-B482D7E57241}" dt="2024-12-02T15:20:53.502" v="6370" actId="47"/>
        <pc:sldMkLst>
          <pc:docMk/>
          <pc:sldMk cId="1871341714" sldId="261"/>
        </pc:sldMkLst>
      </pc:sldChg>
      <pc:sldChg chg="add del">
        <pc:chgData name="蕭兆翔" userId="c09afb0b-60c9-45d8-81f2-4d7aa859f4bf" providerId="ADAL" clId="{1945A1B3-D44F-4AE0-A472-B482D7E57241}" dt="2024-12-02T16:24:15.890" v="7316" actId="47"/>
        <pc:sldMkLst>
          <pc:docMk/>
          <pc:sldMk cId="1978988027" sldId="261"/>
        </pc:sldMkLst>
      </pc:sldChg>
      <pc:sldChg chg="del">
        <pc:chgData name="蕭兆翔" userId="c09afb0b-60c9-45d8-81f2-4d7aa859f4bf" providerId="ADAL" clId="{1945A1B3-D44F-4AE0-A472-B482D7E57241}" dt="2024-12-01T09:56:20.250" v="51" actId="47"/>
        <pc:sldMkLst>
          <pc:docMk/>
          <pc:sldMk cId="2471906547" sldId="261"/>
        </pc:sldMkLst>
      </pc:sldChg>
      <pc:sldChg chg="add del">
        <pc:chgData name="蕭兆翔" userId="c09afb0b-60c9-45d8-81f2-4d7aa859f4bf" providerId="ADAL" clId="{1945A1B3-D44F-4AE0-A472-B482D7E57241}" dt="2024-12-02T15:20:53.502" v="6370" actId="47"/>
        <pc:sldMkLst>
          <pc:docMk/>
          <pc:sldMk cId="2085281050" sldId="262"/>
        </pc:sldMkLst>
      </pc:sldChg>
      <pc:sldChg chg="add del">
        <pc:chgData name="蕭兆翔" userId="c09afb0b-60c9-45d8-81f2-4d7aa859f4bf" providerId="ADAL" clId="{1945A1B3-D44F-4AE0-A472-B482D7E57241}" dt="2024-12-02T16:24:15.890" v="7316" actId="47"/>
        <pc:sldMkLst>
          <pc:docMk/>
          <pc:sldMk cId="2792978762" sldId="262"/>
        </pc:sldMkLst>
      </pc:sldChg>
      <pc:sldChg chg="add del">
        <pc:chgData name="蕭兆翔" userId="c09afb0b-60c9-45d8-81f2-4d7aa859f4bf" providerId="ADAL" clId="{1945A1B3-D44F-4AE0-A472-B482D7E57241}" dt="2024-12-02T15:20:53.502" v="6370" actId="47"/>
        <pc:sldMkLst>
          <pc:docMk/>
          <pc:sldMk cId="785978739" sldId="263"/>
        </pc:sldMkLst>
      </pc:sldChg>
      <pc:sldChg chg="add del">
        <pc:chgData name="蕭兆翔" userId="c09afb0b-60c9-45d8-81f2-4d7aa859f4bf" providerId="ADAL" clId="{1945A1B3-D44F-4AE0-A472-B482D7E57241}" dt="2024-12-02T16:24:15.890" v="7316" actId="47"/>
        <pc:sldMkLst>
          <pc:docMk/>
          <pc:sldMk cId="1475195946" sldId="263"/>
        </pc:sldMkLst>
      </pc:sldChg>
      <pc:sldChg chg="addSp delSp modSp add del mod ord">
        <pc:chgData name="蕭兆翔" userId="c09afb0b-60c9-45d8-81f2-4d7aa859f4bf" providerId="ADAL" clId="{1945A1B3-D44F-4AE0-A472-B482D7E57241}" dt="2024-12-02T10:06:55.307" v="3143" actId="1076"/>
        <pc:sldMkLst>
          <pc:docMk/>
          <pc:sldMk cId="1979135620" sldId="264"/>
        </pc:sldMkLst>
        <pc:spChg chg="del">
          <ac:chgData name="蕭兆翔" userId="c09afb0b-60c9-45d8-81f2-4d7aa859f4bf" providerId="ADAL" clId="{1945A1B3-D44F-4AE0-A472-B482D7E57241}" dt="2024-12-02T09:23:46.462" v="2567" actId="478"/>
          <ac:spMkLst>
            <pc:docMk/>
            <pc:sldMk cId="1979135620" sldId="264"/>
            <ac:spMk id="2" creationId="{00000000-0000-0000-0000-000000000000}"/>
          </ac:spMkLst>
        </pc:spChg>
        <pc:spChg chg="add mod">
          <ac:chgData name="蕭兆翔" userId="c09afb0b-60c9-45d8-81f2-4d7aa859f4bf" providerId="ADAL" clId="{1945A1B3-D44F-4AE0-A472-B482D7E57241}" dt="2024-12-02T09:24:24.532" v="2596" actId="207"/>
          <ac:spMkLst>
            <pc:docMk/>
            <pc:sldMk cId="1979135620" sldId="264"/>
            <ac:spMk id="4" creationId="{06632CE1-C318-6614-99E3-33BF27D87626}"/>
          </ac:spMkLst>
        </pc:spChg>
        <pc:spChg chg="add mod">
          <ac:chgData name="蕭兆翔" userId="c09afb0b-60c9-45d8-81f2-4d7aa859f4bf" providerId="ADAL" clId="{1945A1B3-D44F-4AE0-A472-B482D7E57241}" dt="2024-12-02T10:06:55.307" v="3143" actId="1076"/>
          <ac:spMkLst>
            <pc:docMk/>
            <pc:sldMk cId="1979135620" sldId="264"/>
            <ac:spMk id="5" creationId="{C07B4883-EB13-D9BE-CA58-01B738B5A596}"/>
          </ac:spMkLst>
        </pc:spChg>
        <pc:spChg chg="add mod">
          <ac:chgData name="蕭兆翔" userId="c09afb0b-60c9-45d8-81f2-4d7aa859f4bf" providerId="ADAL" clId="{1945A1B3-D44F-4AE0-A472-B482D7E57241}" dt="2024-12-02T09:29:09.675" v="2850" actId="1076"/>
          <ac:spMkLst>
            <pc:docMk/>
            <pc:sldMk cId="1979135620" sldId="264"/>
            <ac:spMk id="6" creationId="{21D6F25B-3466-4DF2-6C89-48BA4007F3DA}"/>
          </ac:spMkLst>
        </pc:spChg>
        <pc:spChg chg="add mod">
          <ac:chgData name="蕭兆翔" userId="c09afb0b-60c9-45d8-81f2-4d7aa859f4bf" providerId="ADAL" clId="{1945A1B3-D44F-4AE0-A472-B482D7E57241}" dt="2024-12-02T09:29:09.675" v="2850" actId="1076"/>
          <ac:spMkLst>
            <pc:docMk/>
            <pc:sldMk cId="1979135620" sldId="264"/>
            <ac:spMk id="7" creationId="{1DE00F47-8CF1-5374-017D-79A6E7190AE3}"/>
          </ac:spMkLst>
        </pc:spChg>
        <pc:spChg chg="add mod">
          <ac:chgData name="蕭兆翔" userId="c09afb0b-60c9-45d8-81f2-4d7aa859f4bf" providerId="ADAL" clId="{1945A1B3-D44F-4AE0-A472-B482D7E57241}" dt="2024-12-02T09:29:09.675" v="2850" actId="1076"/>
          <ac:spMkLst>
            <pc:docMk/>
            <pc:sldMk cId="1979135620" sldId="264"/>
            <ac:spMk id="8" creationId="{44953CA4-105C-12A7-2001-D6E9F2BCEC58}"/>
          </ac:spMkLst>
        </pc:spChg>
        <pc:spChg chg="add mod">
          <ac:chgData name="蕭兆翔" userId="c09afb0b-60c9-45d8-81f2-4d7aa859f4bf" providerId="ADAL" clId="{1945A1B3-D44F-4AE0-A472-B482D7E57241}" dt="2024-12-02T09:29:09.675" v="2850" actId="1076"/>
          <ac:spMkLst>
            <pc:docMk/>
            <pc:sldMk cId="1979135620" sldId="264"/>
            <ac:spMk id="9" creationId="{8AC72D64-BF38-18A6-E448-9365FC226382}"/>
          </ac:spMkLst>
        </pc:spChg>
        <pc:spChg chg="add mod">
          <ac:chgData name="蕭兆翔" userId="c09afb0b-60c9-45d8-81f2-4d7aa859f4bf" providerId="ADAL" clId="{1945A1B3-D44F-4AE0-A472-B482D7E57241}" dt="2024-12-02T09:29:09.675" v="2850" actId="1076"/>
          <ac:spMkLst>
            <pc:docMk/>
            <pc:sldMk cId="1979135620" sldId="264"/>
            <ac:spMk id="10" creationId="{529FFECB-4237-0640-402A-C74285A03754}"/>
          </ac:spMkLst>
        </pc:spChg>
        <pc:spChg chg="add mod">
          <ac:chgData name="蕭兆翔" userId="c09afb0b-60c9-45d8-81f2-4d7aa859f4bf" providerId="ADAL" clId="{1945A1B3-D44F-4AE0-A472-B482D7E57241}" dt="2024-12-02T09:29:09.675" v="2850" actId="1076"/>
          <ac:spMkLst>
            <pc:docMk/>
            <pc:sldMk cId="1979135620" sldId="264"/>
            <ac:spMk id="11" creationId="{9ED01E18-9591-26BB-1596-65A87F66207D}"/>
          </ac:spMkLst>
        </pc:spChg>
        <pc:spChg chg="add mod">
          <ac:chgData name="蕭兆翔" userId="c09afb0b-60c9-45d8-81f2-4d7aa859f4bf" providerId="ADAL" clId="{1945A1B3-D44F-4AE0-A472-B482D7E57241}" dt="2024-12-02T09:29:09.675" v="2850" actId="1076"/>
          <ac:spMkLst>
            <pc:docMk/>
            <pc:sldMk cId="1979135620" sldId="264"/>
            <ac:spMk id="12" creationId="{AB6A5CC9-1C3B-27DF-3C22-2DFAE9DB4D29}"/>
          </ac:spMkLst>
        </pc:spChg>
        <pc:spChg chg="add mod">
          <ac:chgData name="蕭兆翔" userId="c09afb0b-60c9-45d8-81f2-4d7aa859f4bf" providerId="ADAL" clId="{1945A1B3-D44F-4AE0-A472-B482D7E57241}" dt="2024-12-02T09:29:09.675" v="2850" actId="1076"/>
          <ac:spMkLst>
            <pc:docMk/>
            <pc:sldMk cId="1979135620" sldId="264"/>
            <ac:spMk id="13" creationId="{A5032501-2B2F-C8E7-4A29-5C96A5D703E4}"/>
          </ac:spMkLst>
        </pc:spChg>
        <pc:spChg chg="add mod">
          <ac:chgData name="蕭兆翔" userId="c09afb0b-60c9-45d8-81f2-4d7aa859f4bf" providerId="ADAL" clId="{1945A1B3-D44F-4AE0-A472-B482D7E57241}" dt="2024-12-02T10:06:55.307" v="3143" actId="1076"/>
          <ac:spMkLst>
            <pc:docMk/>
            <pc:sldMk cId="1979135620" sldId="264"/>
            <ac:spMk id="16" creationId="{1649A4D5-15A4-0A7A-BF73-082D1B5FED54}"/>
          </ac:spMkLst>
        </pc:spChg>
        <pc:picChg chg="mod">
          <ac:chgData name="蕭兆翔" userId="c09afb0b-60c9-45d8-81f2-4d7aa859f4bf" providerId="ADAL" clId="{1945A1B3-D44F-4AE0-A472-B482D7E57241}" dt="2024-12-02T09:29:09.675" v="2850" actId="1076"/>
          <ac:picMkLst>
            <pc:docMk/>
            <pc:sldMk cId="1979135620" sldId="264"/>
            <ac:picMk id="9218" creationId="{00000000-0000-0000-0000-000000000000}"/>
          </ac:picMkLst>
        </pc:picChg>
        <pc:cxnChg chg="add mod">
          <ac:chgData name="蕭兆翔" userId="c09afb0b-60c9-45d8-81f2-4d7aa859f4bf" providerId="ADAL" clId="{1945A1B3-D44F-4AE0-A472-B482D7E57241}" dt="2024-12-02T09:29:09.675" v="2850" actId="1076"/>
          <ac:cxnSpMkLst>
            <pc:docMk/>
            <pc:sldMk cId="1979135620" sldId="264"/>
            <ac:cxnSpMk id="15" creationId="{5DD52BCD-C066-ADBA-81F3-840C5A936869}"/>
          </ac:cxnSpMkLst>
        </pc:cxnChg>
      </pc:sldChg>
      <pc:sldChg chg="add del">
        <pc:chgData name="蕭兆翔" userId="c09afb0b-60c9-45d8-81f2-4d7aa859f4bf" providerId="ADAL" clId="{1945A1B3-D44F-4AE0-A472-B482D7E57241}" dt="2024-12-02T16:24:15.890" v="7316" actId="47"/>
        <pc:sldMkLst>
          <pc:docMk/>
          <pc:sldMk cId="916784684" sldId="265"/>
        </pc:sldMkLst>
      </pc:sldChg>
      <pc:sldChg chg="add del">
        <pc:chgData name="蕭兆翔" userId="c09afb0b-60c9-45d8-81f2-4d7aa859f4bf" providerId="ADAL" clId="{1945A1B3-D44F-4AE0-A472-B482D7E57241}" dt="2024-12-02T10:41:48.061" v="3816" actId="47"/>
        <pc:sldMkLst>
          <pc:docMk/>
          <pc:sldMk cId="1605577144" sldId="265"/>
        </pc:sldMkLst>
      </pc:sldChg>
      <pc:sldChg chg="del">
        <pc:chgData name="蕭兆翔" userId="c09afb0b-60c9-45d8-81f2-4d7aa859f4bf" providerId="ADAL" clId="{1945A1B3-D44F-4AE0-A472-B482D7E57241}" dt="2024-12-01T09:56:20.250" v="51" actId="47"/>
        <pc:sldMkLst>
          <pc:docMk/>
          <pc:sldMk cId="2926718126" sldId="265"/>
        </pc:sldMkLst>
      </pc:sldChg>
      <pc:sldChg chg="add del">
        <pc:chgData name="蕭兆翔" userId="c09afb0b-60c9-45d8-81f2-4d7aa859f4bf" providerId="ADAL" clId="{1945A1B3-D44F-4AE0-A472-B482D7E57241}" dt="2024-12-02T16:24:15.890" v="7316" actId="47"/>
        <pc:sldMkLst>
          <pc:docMk/>
          <pc:sldMk cId="2606322166" sldId="266"/>
        </pc:sldMkLst>
      </pc:sldChg>
      <pc:sldChg chg="add del">
        <pc:chgData name="蕭兆翔" userId="c09afb0b-60c9-45d8-81f2-4d7aa859f4bf" providerId="ADAL" clId="{1945A1B3-D44F-4AE0-A472-B482D7E57241}" dt="2024-12-02T15:20:53.502" v="6370" actId="47"/>
        <pc:sldMkLst>
          <pc:docMk/>
          <pc:sldMk cId="3717005040" sldId="266"/>
        </pc:sldMkLst>
      </pc:sldChg>
      <pc:sldChg chg="del">
        <pc:chgData name="蕭兆翔" userId="c09afb0b-60c9-45d8-81f2-4d7aa859f4bf" providerId="ADAL" clId="{1945A1B3-D44F-4AE0-A472-B482D7E57241}" dt="2024-12-01T09:56:20.250" v="51" actId="47"/>
        <pc:sldMkLst>
          <pc:docMk/>
          <pc:sldMk cId="237024580" sldId="267"/>
        </pc:sldMkLst>
      </pc:sldChg>
      <pc:sldChg chg="add del">
        <pc:chgData name="蕭兆翔" userId="c09afb0b-60c9-45d8-81f2-4d7aa859f4bf" providerId="ADAL" clId="{1945A1B3-D44F-4AE0-A472-B482D7E57241}" dt="2024-12-02T10:41:46.707" v="3815" actId="47"/>
        <pc:sldMkLst>
          <pc:docMk/>
          <pc:sldMk cId="579645187" sldId="267"/>
        </pc:sldMkLst>
      </pc:sldChg>
      <pc:sldChg chg="add del">
        <pc:chgData name="蕭兆翔" userId="c09afb0b-60c9-45d8-81f2-4d7aa859f4bf" providerId="ADAL" clId="{1945A1B3-D44F-4AE0-A472-B482D7E57241}" dt="2024-12-02T16:24:15.890" v="7316" actId="47"/>
        <pc:sldMkLst>
          <pc:docMk/>
          <pc:sldMk cId="869405797" sldId="267"/>
        </pc:sldMkLst>
      </pc:sldChg>
      <pc:sldChg chg="del">
        <pc:chgData name="蕭兆翔" userId="c09afb0b-60c9-45d8-81f2-4d7aa859f4bf" providerId="ADAL" clId="{1945A1B3-D44F-4AE0-A472-B482D7E57241}" dt="2024-12-01T09:56:20.250" v="51" actId="47"/>
        <pc:sldMkLst>
          <pc:docMk/>
          <pc:sldMk cId="1105770395" sldId="268"/>
        </pc:sldMkLst>
      </pc:sldChg>
      <pc:sldChg chg="addSp modSp add mod ord">
        <pc:chgData name="蕭兆翔" userId="c09afb0b-60c9-45d8-81f2-4d7aa859f4bf" providerId="ADAL" clId="{1945A1B3-D44F-4AE0-A472-B482D7E57241}" dt="2024-12-02T16:29:43.550" v="7500" actId="20577"/>
        <pc:sldMkLst>
          <pc:docMk/>
          <pc:sldMk cId="2372458448" sldId="268"/>
        </pc:sldMkLst>
        <pc:spChg chg="add mod">
          <ac:chgData name="蕭兆翔" userId="c09afb0b-60c9-45d8-81f2-4d7aa859f4bf" providerId="ADAL" clId="{1945A1B3-D44F-4AE0-A472-B482D7E57241}" dt="2024-12-02T16:29:08.303" v="7448" actId="1076"/>
          <ac:spMkLst>
            <pc:docMk/>
            <pc:sldMk cId="2372458448" sldId="268"/>
            <ac:spMk id="3" creationId="{0092356C-10AD-3F80-54F7-D665476D3FED}"/>
          </ac:spMkLst>
        </pc:spChg>
        <pc:spChg chg="add mod">
          <ac:chgData name="蕭兆翔" userId="c09afb0b-60c9-45d8-81f2-4d7aa859f4bf" providerId="ADAL" clId="{1945A1B3-D44F-4AE0-A472-B482D7E57241}" dt="2024-12-02T16:29:08.303" v="7448" actId="1076"/>
          <ac:spMkLst>
            <pc:docMk/>
            <pc:sldMk cId="2372458448" sldId="268"/>
            <ac:spMk id="4" creationId="{F38A0366-662A-FE0F-8DBC-D14D29FB6403}"/>
          </ac:spMkLst>
        </pc:spChg>
        <pc:spChg chg="add mod">
          <ac:chgData name="蕭兆翔" userId="c09afb0b-60c9-45d8-81f2-4d7aa859f4bf" providerId="ADAL" clId="{1945A1B3-D44F-4AE0-A472-B482D7E57241}" dt="2024-12-02T16:29:08.303" v="7448" actId="1076"/>
          <ac:spMkLst>
            <pc:docMk/>
            <pc:sldMk cId="2372458448" sldId="268"/>
            <ac:spMk id="5" creationId="{578A2297-8413-ED9B-A7D7-D58F093A1AED}"/>
          </ac:spMkLst>
        </pc:spChg>
        <pc:spChg chg="add mod">
          <ac:chgData name="蕭兆翔" userId="c09afb0b-60c9-45d8-81f2-4d7aa859f4bf" providerId="ADAL" clId="{1945A1B3-D44F-4AE0-A472-B482D7E57241}" dt="2024-12-02T16:29:08.303" v="7448" actId="1076"/>
          <ac:spMkLst>
            <pc:docMk/>
            <pc:sldMk cId="2372458448" sldId="268"/>
            <ac:spMk id="6" creationId="{99735CEE-8C70-AEFB-9EF8-C250BED17028}"/>
          </ac:spMkLst>
        </pc:spChg>
        <pc:spChg chg="add mod">
          <ac:chgData name="蕭兆翔" userId="c09afb0b-60c9-45d8-81f2-4d7aa859f4bf" providerId="ADAL" clId="{1945A1B3-D44F-4AE0-A472-B482D7E57241}" dt="2024-12-02T16:29:08.303" v="7448" actId="1076"/>
          <ac:spMkLst>
            <pc:docMk/>
            <pc:sldMk cId="2372458448" sldId="268"/>
            <ac:spMk id="7" creationId="{614449DE-E53D-CAA0-0F65-C0B0B2D773D1}"/>
          </ac:spMkLst>
        </pc:spChg>
        <pc:spChg chg="add mod">
          <ac:chgData name="蕭兆翔" userId="c09afb0b-60c9-45d8-81f2-4d7aa859f4bf" providerId="ADAL" clId="{1945A1B3-D44F-4AE0-A472-B482D7E57241}" dt="2024-12-02T16:29:08.303" v="7448" actId="1076"/>
          <ac:spMkLst>
            <pc:docMk/>
            <pc:sldMk cId="2372458448" sldId="268"/>
            <ac:spMk id="8" creationId="{BAEAA50A-787D-14BE-A3D6-CF788CFA9E62}"/>
          </ac:spMkLst>
        </pc:spChg>
        <pc:spChg chg="add mod">
          <ac:chgData name="蕭兆翔" userId="c09afb0b-60c9-45d8-81f2-4d7aa859f4bf" providerId="ADAL" clId="{1945A1B3-D44F-4AE0-A472-B482D7E57241}" dt="2024-12-02T16:29:43.550" v="7500" actId="20577"/>
          <ac:spMkLst>
            <pc:docMk/>
            <pc:sldMk cId="2372458448" sldId="268"/>
            <ac:spMk id="10" creationId="{3476B6AF-7304-7B82-A2EE-94A622C8C411}"/>
          </ac:spMkLst>
        </pc:spChg>
        <pc:picChg chg="add mod">
          <ac:chgData name="蕭兆翔" userId="c09afb0b-60c9-45d8-81f2-4d7aa859f4bf" providerId="ADAL" clId="{1945A1B3-D44F-4AE0-A472-B482D7E57241}" dt="2024-12-02T16:29:03.464" v="7447" actId="1076"/>
          <ac:picMkLst>
            <pc:docMk/>
            <pc:sldMk cId="2372458448" sldId="268"/>
            <ac:picMk id="2" creationId="{16CDD499-E769-99E6-2418-DA107F1A0BFF}"/>
          </ac:picMkLst>
        </pc:picChg>
        <pc:picChg chg="add mod">
          <ac:chgData name="蕭兆翔" userId="c09afb0b-60c9-45d8-81f2-4d7aa859f4bf" providerId="ADAL" clId="{1945A1B3-D44F-4AE0-A472-B482D7E57241}" dt="2024-12-02T16:29:30.083" v="7454"/>
          <ac:picMkLst>
            <pc:docMk/>
            <pc:sldMk cId="2372458448" sldId="268"/>
            <ac:picMk id="9" creationId="{6D0E7633-9C66-880F-C4AF-A550CF087E6E}"/>
          </ac:picMkLst>
        </pc:picChg>
        <pc:picChg chg="mod">
          <ac:chgData name="蕭兆翔" userId="c09afb0b-60c9-45d8-81f2-4d7aa859f4bf" providerId="ADAL" clId="{1945A1B3-D44F-4AE0-A472-B482D7E57241}" dt="2024-12-02T16:29:03.464" v="7447" actId="1076"/>
          <ac:picMkLst>
            <pc:docMk/>
            <pc:sldMk cId="2372458448" sldId="268"/>
            <ac:picMk id="12290" creationId="{00000000-0000-0000-0000-000000000000}"/>
          </ac:picMkLst>
        </pc:picChg>
      </pc:sldChg>
      <pc:sldChg chg="addSp modSp add del ord">
        <pc:chgData name="蕭兆翔" userId="c09afb0b-60c9-45d8-81f2-4d7aa859f4bf" providerId="ADAL" clId="{1945A1B3-D44F-4AE0-A472-B482D7E57241}" dt="2024-12-02T13:41:54.086" v="4641" actId="47"/>
        <pc:sldMkLst>
          <pc:docMk/>
          <pc:sldMk cId="2579760454" sldId="268"/>
        </pc:sldMkLst>
        <pc:spChg chg="add mod">
          <ac:chgData name="蕭兆翔" userId="c09afb0b-60c9-45d8-81f2-4d7aa859f4bf" providerId="ADAL" clId="{1945A1B3-D44F-4AE0-A472-B482D7E57241}" dt="2024-12-02T11:45:50.426" v="4342"/>
          <ac:spMkLst>
            <pc:docMk/>
            <pc:sldMk cId="2579760454" sldId="268"/>
            <ac:spMk id="3" creationId="{9E080AB9-E35A-1EC5-4B4F-0C490C6FF1A1}"/>
          </ac:spMkLst>
        </pc:spChg>
      </pc:sldChg>
      <pc:sldChg chg="addSp modSp add mod ord">
        <pc:chgData name="蕭兆翔" userId="c09afb0b-60c9-45d8-81f2-4d7aa859f4bf" providerId="ADAL" clId="{1945A1B3-D44F-4AE0-A472-B482D7E57241}" dt="2024-12-02T16:31:12.963" v="7633" actId="1076"/>
        <pc:sldMkLst>
          <pc:docMk/>
          <pc:sldMk cId="1527147766" sldId="269"/>
        </pc:sldMkLst>
        <pc:spChg chg="add mod">
          <ac:chgData name="蕭兆翔" userId="c09afb0b-60c9-45d8-81f2-4d7aa859f4bf" providerId="ADAL" clId="{1945A1B3-D44F-4AE0-A472-B482D7E57241}" dt="2024-12-02T16:30:20.120" v="7586" actId="20577"/>
          <ac:spMkLst>
            <pc:docMk/>
            <pc:sldMk cId="1527147766" sldId="269"/>
            <ac:spMk id="2" creationId="{46504409-D354-446D-66F0-DA5F1065CC4E}"/>
          </ac:spMkLst>
        </pc:spChg>
        <pc:spChg chg="add mod">
          <ac:chgData name="蕭兆翔" userId="c09afb0b-60c9-45d8-81f2-4d7aa859f4bf" providerId="ADAL" clId="{1945A1B3-D44F-4AE0-A472-B482D7E57241}" dt="2024-12-02T16:31:12.963" v="7633" actId="1076"/>
          <ac:spMkLst>
            <pc:docMk/>
            <pc:sldMk cId="1527147766" sldId="269"/>
            <ac:spMk id="3" creationId="{6F5FE7F0-0463-62C4-2986-ED7B3351EA35}"/>
          </ac:spMkLst>
        </pc:spChg>
        <pc:picChg chg="mod">
          <ac:chgData name="蕭兆翔" userId="c09afb0b-60c9-45d8-81f2-4d7aa859f4bf" providerId="ADAL" clId="{1945A1B3-D44F-4AE0-A472-B482D7E57241}" dt="2024-12-02T16:31:05.833" v="7631" actId="1076"/>
          <ac:picMkLst>
            <pc:docMk/>
            <pc:sldMk cId="1527147766" sldId="269"/>
            <ac:picMk id="13314" creationId="{00000000-0000-0000-0000-000000000000}"/>
          </ac:picMkLst>
        </pc:picChg>
      </pc:sldChg>
      <pc:sldChg chg="add del">
        <pc:chgData name="蕭兆翔" userId="c09afb0b-60c9-45d8-81f2-4d7aa859f4bf" providerId="ADAL" clId="{1945A1B3-D44F-4AE0-A472-B482D7E57241}" dt="2024-12-02T14:38:15.193" v="5427" actId="47"/>
        <pc:sldMkLst>
          <pc:docMk/>
          <pc:sldMk cId="1648460073" sldId="269"/>
        </pc:sldMkLst>
      </pc:sldChg>
      <pc:sldChg chg="add del">
        <pc:chgData name="蕭兆翔" userId="c09afb0b-60c9-45d8-81f2-4d7aa859f4bf" providerId="ADAL" clId="{1945A1B3-D44F-4AE0-A472-B482D7E57241}" dt="2024-12-01T09:56:25.452" v="53"/>
        <pc:sldMkLst>
          <pc:docMk/>
          <pc:sldMk cId="237344717" sldId="270"/>
        </pc:sldMkLst>
      </pc:sldChg>
      <pc:sldChg chg="add del">
        <pc:chgData name="蕭兆翔" userId="c09afb0b-60c9-45d8-81f2-4d7aa859f4bf" providerId="ADAL" clId="{1945A1B3-D44F-4AE0-A472-B482D7E57241}" dt="2024-12-02T16:31:19.895" v="7634" actId="47"/>
        <pc:sldMkLst>
          <pc:docMk/>
          <pc:sldMk cId="2580604485" sldId="270"/>
        </pc:sldMkLst>
      </pc:sldChg>
      <pc:sldChg chg="add del">
        <pc:chgData name="蕭兆翔" userId="c09afb0b-60c9-45d8-81f2-4d7aa859f4bf" providerId="ADAL" clId="{1945A1B3-D44F-4AE0-A472-B482D7E57241}" dt="2024-12-01T09:56:33.628" v="55"/>
        <pc:sldMkLst>
          <pc:docMk/>
          <pc:sldMk cId="2836348291" sldId="270"/>
        </pc:sldMkLst>
      </pc:sldChg>
      <pc:sldChg chg="add del">
        <pc:chgData name="蕭兆翔" userId="c09afb0b-60c9-45d8-81f2-4d7aa859f4bf" providerId="ADAL" clId="{1945A1B3-D44F-4AE0-A472-B482D7E57241}" dt="2024-12-02T11:43:23.939" v="4272" actId="47"/>
        <pc:sldMkLst>
          <pc:docMk/>
          <pc:sldMk cId="3525970170" sldId="270"/>
        </pc:sldMkLst>
      </pc:sldChg>
      <pc:sldChg chg="add del">
        <pc:chgData name="蕭兆翔" userId="c09afb0b-60c9-45d8-81f2-4d7aa859f4bf" providerId="ADAL" clId="{1945A1B3-D44F-4AE0-A472-B482D7E57241}" dt="2024-12-01T09:56:25.452" v="53"/>
        <pc:sldMkLst>
          <pc:docMk/>
          <pc:sldMk cId="1610215973" sldId="271"/>
        </pc:sldMkLst>
      </pc:sldChg>
      <pc:sldChg chg="add del">
        <pc:chgData name="蕭兆翔" userId="c09afb0b-60c9-45d8-81f2-4d7aa859f4bf" providerId="ADAL" clId="{1945A1B3-D44F-4AE0-A472-B482D7E57241}" dt="2024-12-02T14:38:14.605" v="5426" actId="47"/>
        <pc:sldMkLst>
          <pc:docMk/>
          <pc:sldMk cId="1702521927" sldId="271"/>
        </pc:sldMkLst>
      </pc:sldChg>
      <pc:sldChg chg="add del">
        <pc:chgData name="蕭兆翔" userId="c09afb0b-60c9-45d8-81f2-4d7aa859f4bf" providerId="ADAL" clId="{1945A1B3-D44F-4AE0-A472-B482D7E57241}" dt="2024-12-02T16:31:44.930" v="7635" actId="47"/>
        <pc:sldMkLst>
          <pc:docMk/>
          <pc:sldMk cId="2028201841" sldId="271"/>
        </pc:sldMkLst>
      </pc:sldChg>
      <pc:sldChg chg="add del">
        <pc:chgData name="蕭兆翔" userId="c09afb0b-60c9-45d8-81f2-4d7aa859f4bf" providerId="ADAL" clId="{1945A1B3-D44F-4AE0-A472-B482D7E57241}" dt="2024-12-01T09:56:33.628" v="55"/>
        <pc:sldMkLst>
          <pc:docMk/>
          <pc:sldMk cId="3273173811" sldId="271"/>
        </pc:sldMkLst>
      </pc:sldChg>
      <pc:sldChg chg="add del">
        <pc:chgData name="蕭兆翔" userId="c09afb0b-60c9-45d8-81f2-4d7aa859f4bf" providerId="ADAL" clId="{1945A1B3-D44F-4AE0-A472-B482D7E57241}" dt="2024-12-02T16:31:44.930" v="7635" actId="47"/>
        <pc:sldMkLst>
          <pc:docMk/>
          <pc:sldMk cId="1108522378" sldId="272"/>
        </pc:sldMkLst>
      </pc:sldChg>
      <pc:sldChg chg="add del">
        <pc:chgData name="蕭兆翔" userId="c09afb0b-60c9-45d8-81f2-4d7aa859f4bf" providerId="ADAL" clId="{1945A1B3-D44F-4AE0-A472-B482D7E57241}" dt="2024-12-02T11:43:10.681" v="4267" actId="47"/>
        <pc:sldMkLst>
          <pc:docMk/>
          <pc:sldMk cId="1407932214" sldId="272"/>
        </pc:sldMkLst>
      </pc:sldChg>
      <pc:sldChg chg="add del">
        <pc:chgData name="蕭兆翔" userId="c09afb0b-60c9-45d8-81f2-4d7aa859f4bf" providerId="ADAL" clId="{1945A1B3-D44F-4AE0-A472-B482D7E57241}" dt="2024-12-01T09:56:25.452" v="53"/>
        <pc:sldMkLst>
          <pc:docMk/>
          <pc:sldMk cId="2923517398" sldId="272"/>
        </pc:sldMkLst>
      </pc:sldChg>
      <pc:sldChg chg="add del">
        <pc:chgData name="蕭兆翔" userId="c09afb0b-60c9-45d8-81f2-4d7aa859f4bf" providerId="ADAL" clId="{1945A1B3-D44F-4AE0-A472-B482D7E57241}" dt="2024-12-01T09:56:33.628" v="55"/>
        <pc:sldMkLst>
          <pc:docMk/>
          <pc:sldMk cId="3330593839" sldId="272"/>
        </pc:sldMkLst>
      </pc:sldChg>
      <pc:sldChg chg="add del">
        <pc:chgData name="蕭兆翔" userId="c09afb0b-60c9-45d8-81f2-4d7aa859f4bf" providerId="ADAL" clId="{1945A1B3-D44F-4AE0-A472-B482D7E57241}" dt="2024-12-01T09:56:33.628" v="55"/>
        <pc:sldMkLst>
          <pc:docMk/>
          <pc:sldMk cId="1026325569" sldId="273"/>
        </pc:sldMkLst>
      </pc:sldChg>
      <pc:sldChg chg="add del">
        <pc:chgData name="蕭兆翔" userId="c09afb0b-60c9-45d8-81f2-4d7aa859f4bf" providerId="ADAL" clId="{1945A1B3-D44F-4AE0-A472-B482D7E57241}" dt="2024-12-01T09:56:25.452" v="53"/>
        <pc:sldMkLst>
          <pc:docMk/>
          <pc:sldMk cId="2689883032" sldId="273"/>
        </pc:sldMkLst>
      </pc:sldChg>
      <pc:sldChg chg="addSp delSp modSp add mod ord">
        <pc:chgData name="蕭兆翔" userId="c09afb0b-60c9-45d8-81f2-4d7aa859f4bf" providerId="ADAL" clId="{1945A1B3-D44F-4AE0-A472-B482D7E57241}" dt="2024-12-02T15:56:58.321" v="6871" actId="1076"/>
        <pc:sldMkLst>
          <pc:docMk/>
          <pc:sldMk cId="2706572330" sldId="273"/>
        </pc:sldMkLst>
        <pc:spChg chg="add mod">
          <ac:chgData name="蕭兆翔" userId="c09afb0b-60c9-45d8-81f2-4d7aa859f4bf" providerId="ADAL" clId="{1945A1B3-D44F-4AE0-A472-B482D7E57241}" dt="2024-12-02T11:45:47.827" v="4341" actId="20577"/>
          <ac:spMkLst>
            <pc:docMk/>
            <pc:sldMk cId="2706572330" sldId="273"/>
            <ac:spMk id="3" creationId="{588C9493-A0A5-A5D4-AC47-24A66AC3A2DB}"/>
          </ac:spMkLst>
        </pc:spChg>
        <pc:spChg chg="add mod">
          <ac:chgData name="蕭兆翔" userId="c09afb0b-60c9-45d8-81f2-4d7aa859f4bf" providerId="ADAL" clId="{1945A1B3-D44F-4AE0-A472-B482D7E57241}" dt="2024-12-02T13:33:23.134" v="4549" actId="1076"/>
          <ac:spMkLst>
            <pc:docMk/>
            <pc:sldMk cId="2706572330" sldId="273"/>
            <ac:spMk id="7" creationId="{5FFD10AA-391B-AD23-D30C-39CD7255A72F}"/>
          </ac:spMkLst>
        </pc:spChg>
        <pc:spChg chg="add del mod">
          <ac:chgData name="蕭兆翔" userId="c09afb0b-60c9-45d8-81f2-4d7aa859f4bf" providerId="ADAL" clId="{1945A1B3-D44F-4AE0-A472-B482D7E57241}" dt="2024-12-02T13:28:20.953" v="4492" actId="478"/>
          <ac:spMkLst>
            <pc:docMk/>
            <pc:sldMk cId="2706572330" sldId="273"/>
            <ac:spMk id="9" creationId="{86D69152-080F-E0F2-AA79-2182E55B8A3D}"/>
          </ac:spMkLst>
        </pc:spChg>
        <pc:spChg chg="add mod">
          <ac:chgData name="蕭兆翔" userId="c09afb0b-60c9-45d8-81f2-4d7aa859f4bf" providerId="ADAL" clId="{1945A1B3-D44F-4AE0-A472-B482D7E57241}" dt="2024-12-02T15:52:47.324" v="6787" actId="403"/>
          <ac:spMkLst>
            <pc:docMk/>
            <pc:sldMk cId="2706572330" sldId="273"/>
            <ac:spMk id="10" creationId="{3B002896-F416-83C4-E954-2C2BF33FB3DF}"/>
          </ac:spMkLst>
        </pc:spChg>
        <pc:spChg chg="add mod">
          <ac:chgData name="蕭兆翔" userId="c09afb0b-60c9-45d8-81f2-4d7aa859f4bf" providerId="ADAL" clId="{1945A1B3-D44F-4AE0-A472-B482D7E57241}" dt="2024-12-02T15:53:47.018" v="6829" actId="1076"/>
          <ac:spMkLst>
            <pc:docMk/>
            <pc:sldMk cId="2706572330" sldId="273"/>
            <ac:spMk id="11" creationId="{9C9D6765-F25B-A236-AE9E-7ED0E2565376}"/>
          </ac:spMkLst>
        </pc:spChg>
        <pc:spChg chg="add mod">
          <ac:chgData name="蕭兆翔" userId="c09afb0b-60c9-45d8-81f2-4d7aa859f4bf" providerId="ADAL" clId="{1945A1B3-D44F-4AE0-A472-B482D7E57241}" dt="2024-12-02T15:52:47.324" v="6787" actId="403"/>
          <ac:spMkLst>
            <pc:docMk/>
            <pc:sldMk cId="2706572330" sldId="273"/>
            <ac:spMk id="12" creationId="{3A6F1F06-40B0-9B08-0BFB-FB69BD8FB746}"/>
          </ac:spMkLst>
        </pc:spChg>
        <pc:spChg chg="add mod">
          <ac:chgData name="蕭兆翔" userId="c09afb0b-60c9-45d8-81f2-4d7aa859f4bf" providerId="ADAL" clId="{1945A1B3-D44F-4AE0-A472-B482D7E57241}" dt="2024-12-02T15:53:44.818" v="6828" actId="1076"/>
          <ac:spMkLst>
            <pc:docMk/>
            <pc:sldMk cId="2706572330" sldId="273"/>
            <ac:spMk id="13" creationId="{970A42AC-68A6-B9AF-15B0-FC7DAF0B0316}"/>
          </ac:spMkLst>
        </pc:spChg>
        <pc:spChg chg="add mod">
          <ac:chgData name="蕭兆翔" userId="c09afb0b-60c9-45d8-81f2-4d7aa859f4bf" providerId="ADAL" clId="{1945A1B3-D44F-4AE0-A472-B482D7E57241}" dt="2024-12-02T15:56:58.321" v="6871" actId="1076"/>
          <ac:spMkLst>
            <pc:docMk/>
            <pc:sldMk cId="2706572330" sldId="273"/>
            <ac:spMk id="14" creationId="{82341BDF-2E8D-79BB-BAC7-ABE35FD53627}"/>
          </ac:spMkLst>
        </pc:spChg>
        <pc:grpChg chg="add del mod">
          <ac:chgData name="蕭兆翔" userId="c09afb0b-60c9-45d8-81f2-4d7aa859f4bf" providerId="ADAL" clId="{1945A1B3-D44F-4AE0-A472-B482D7E57241}" dt="2024-12-02T15:49:08.107" v="6649" actId="478"/>
          <ac:grpSpMkLst>
            <pc:docMk/>
            <pc:sldMk cId="2706572330" sldId="273"/>
            <ac:grpSpMk id="8" creationId="{4F34C5E3-D7E2-B27A-EA97-B8CB957DEAF9}"/>
          </ac:grpSpMkLst>
        </pc:grpChg>
        <pc:picChg chg="add mod">
          <ac:chgData name="蕭兆翔" userId="c09afb0b-60c9-45d8-81f2-4d7aa859f4bf" providerId="ADAL" clId="{1945A1B3-D44F-4AE0-A472-B482D7E57241}" dt="2024-12-02T13:33:24.260" v="4550" actId="1076"/>
          <ac:picMkLst>
            <pc:docMk/>
            <pc:sldMk cId="2706572330" sldId="273"/>
            <ac:picMk id="4" creationId="{433785D9-CD39-2B46-3FC8-4C6FD5DA1B88}"/>
          </ac:picMkLst>
        </pc:picChg>
        <pc:picChg chg="add mod">
          <ac:chgData name="蕭兆翔" userId="c09afb0b-60c9-45d8-81f2-4d7aa859f4bf" providerId="ADAL" clId="{1945A1B3-D44F-4AE0-A472-B482D7E57241}" dt="2024-12-02T13:33:24.260" v="4550" actId="1076"/>
          <ac:picMkLst>
            <pc:docMk/>
            <pc:sldMk cId="2706572330" sldId="273"/>
            <ac:picMk id="5" creationId="{731AED9C-207C-6120-AB10-0A1ECBC32DB2}"/>
          </ac:picMkLst>
        </pc:picChg>
        <pc:picChg chg="add mod">
          <ac:chgData name="蕭兆翔" userId="c09afb0b-60c9-45d8-81f2-4d7aa859f4bf" providerId="ADAL" clId="{1945A1B3-D44F-4AE0-A472-B482D7E57241}" dt="2024-12-02T13:33:24.260" v="4550" actId="1076"/>
          <ac:picMkLst>
            <pc:docMk/>
            <pc:sldMk cId="2706572330" sldId="273"/>
            <ac:picMk id="6" creationId="{DC06D9BC-5600-8C0D-A03C-518C618B69E9}"/>
          </ac:picMkLst>
        </pc:picChg>
        <pc:picChg chg="mod">
          <ac:chgData name="蕭兆翔" userId="c09afb0b-60c9-45d8-81f2-4d7aa859f4bf" providerId="ADAL" clId="{1945A1B3-D44F-4AE0-A472-B482D7E57241}" dt="2024-12-02T13:33:24.260" v="4550" actId="1076"/>
          <ac:picMkLst>
            <pc:docMk/>
            <pc:sldMk cId="2706572330" sldId="273"/>
            <ac:picMk id="17410" creationId="{00000000-0000-0000-0000-000000000000}"/>
          </ac:picMkLst>
        </pc:picChg>
      </pc:sldChg>
      <pc:sldChg chg="del">
        <pc:chgData name="蕭兆翔" userId="c09afb0b-60c9-45d8-81f2-4d7aa859f4bf" providerId="ADAL" clId="{1945A1B3-D44F-4AE0-A472-B482D7E57241}" dt="2024-12-01T09:56:20.250" v="51" actId="47"/>
        <pc:sldMkLst>
          <pc:docMk/>
          <pc:sldMk cId="1427475675" sldId="274"/>
        </pc:sldMkLst>
      </pc:sldChg>
      <pc:sldChg chg="add del">
        <pc:chgData name="蕭兆翔" userId="c09afb0b-60c9-45d8-81f2-4d7aa859f4bf" providerId="ADAL" clId="{1945A1B3-D44F-4AE0-A472-B482D7E57241}" dt="2024-12-02T16:31:44.930" v="7635" actId="47"/>
        <pc:sldMkLst>
          <pc:docMk/>
          <pc:sldMk cId="2856337173" sldId="274"/>
        </pc:sldMkLst>
      </pc:sldChg>
      <pc:sldChg chg="addSp modSp add del ord">
        <pc:chgData name="蕭兆翔" userId="c09afb0b-60c9-45d8-81f2-4d7aa859f4bf" providerId="ADAL" clId="{1945A1B3-D44F-4AE0-A472-B482D7E57241}" dt="2024-12-02T13:41:58.206" v="4644" actId="47"/>
        <pc:sldMkLst>
          <pc:docMk/>
          <pc:sldMk cId="3701962046" sldId="274"/>
        </pc:sldMkLst>
        <pc:spChg chg="add mod">
          <ac:chgData name="蕭兆翔" userId="c09afb0b-60c9-45d8-81f2-4d7aa859f4bf" providerId="ADAL" clId="{1945A1B3-D44F-4AE0-A472-B482D7E57241}" dt="2024-12-02T11:45:51.562" v="4343"/>
          <ac:spMkLst>
            <pc:docMk/>
            <pc:sldMk cId="3701962046" sldId="274"/>
            <ac:spMk id="3" creationId="{4AF70387-EE55-08A8-457A-0BBA1EBED244}"/>
          </ac:spMkLst>
        </pc:spChg>
        <pc:picChg chg="add mod">
          <ac:chgData name="蕭兆翔" userId="c09afb0b-60c9-45d8-81f2-4d7aa859f4bf" providerId="ADAL" clId="{1945A1B3-D44F-4AE0-A472-B482D7E57241}" dt="2024-12-02T13:38:37.482" v="4553" actId="1076"/>
          <ac:picMkLst>
            <pc:docMk/>
            <pc:sldMk cId="3701962046" sldId="274"/>
            <ac:picMk id="4" creationId="{C3664F3D-18A0-27BC-E063-6CBAF2347B63}"/>
          </ac:picMkLst>
        </pc:picChg>
        <pc:picChg chg="add mod">
          <ac:chgData name="蕭兆翔" userId="c09afb0b-60c9-45d8-81f2-4d7aa859f4bf" providerId="ADAL" clId="{1945A1B3-D44F-4AE0-A472-B482D7E57241}" dt="2024-12-02T13:38:45.414" v="4555" actId="1076"/>
          <ac:picMkLst>
            <pc:docMk/>
            <pc:sldMk cId="3701962046" sldId="274"/>
            <ac:picMk id="5" creationId="{04DCC77F-F8DD-3581-4DC5-DC765C4EB844}"/>
          </ac:picMkLst>
        </pc:picChg>
        <pc:picChg chg="mod">
          <ac:chgData name="蕭兆翔" userId="c09afb0b-60c9-45d8-81f2-4d7aa859f4bf" providerId="ADAL" clId="{1945A1B3-D44F-4AE0-A472-B482D7E57241}" dt="2024-12-02T13:38:35.745" v="4551" actId="1076"/>
          <ac:picMkLst>
            <pc:docMk/>
            <pc:sldMk cId="3701962046" sldId="274"/>
            <ac:picMk id="19458" creationId="{00000000-0000-0000-0000-000000000000}"/>
          </ac:picMkLst>
        </pc:picChg>
      </pc:sldChg>
      <pc:sldChg chg="add del">
        <pc:chgData name="蕭兆翔" userId="c09afb0b-60c9-45d8-81f2-4d7aa859f4bf" providerId="ADAL" clId="{1945A1B3-D44F-4AE0-A472-B482D7E57241}" dt="2024-12-01T09:56:25.452" v="53"/>
        <pc:sldMkLst>
          <pc:docMk/>
          <pc:sldMk cId="300290828" sldId="275"/>
        </pc:sldMkLst>
      </pc:sldChg>
      <pc:sldChg chg="add del">
        <pc:chgData name="蕭兆翔" userId="c09afb0b-60c9-45d8-81f2-4d7aa859f4bf" providerId="ADAL" clId="{1945A1B3-D44F-4AE0-A472-B482D7E57241}" dt="2024-12-01T09:56:33.628" v="55"/>
        <pc:sldMkLst>
          <pc:docMk/>
          <pc:sldMk cId="1027422671" sldId="275"/>
        </pc:sldMkLst>
      </pc:sldChg>
      <pc:sldChg chg="add del">
        <pc:chgData name="蕭兆翔" userId="c09afb0b-60c9-45d8-81f2-4d7aa859f4bf" providerId="ADAL" clId="{1945A1B3-D44F-4AE0-A472-B482D7E57241}" dt="2024-12-02T16:31:44.930" v="7635" actId="47"/>
        <pc:sldMkLst>
          <pc:docMk/>
          <pc:sldMk cId="1644891630" sldId="275"/>
        </pc:sldMkLst>
      </pc:sldChg>
      <pc:sldChg chg="addSp modSp add del ord">
        <pc:chgData name="蕭兆翔" userId="c09afb0b-60c9-45d8-81f2-4d7aa859f4bf" providerId="ADAL" clId="{1945A1B3-D44F-4AE0-A472-B482D7E57241}" dt="2024-12-02T13:41:59.453" v="4645" actId="47"/>
        <pc:sldMkLst>
          <pc:docMk/>
          <pc:sldMk cId="2210709420" sldId="275"/>
        </pc:sldMkLst>
        <pc:spChg chg="add mod">
          <ac:chgData name="蕭兆翔" userId="c09afb0b-60c9-45d8-81f2-4d7aa859f4bf" providerId="ADAL" clId="{1945A1B3-D44F-4AE0-A472-B482D7E57241}" dt="2024-12-02T11:45:52.870" v="4344"/>
          <ac:spMkLst>
            <pc:docMk/>
            <pc:sldMk cId="2210709420" sldId="275"/>
            <ac:spMk id="3" creationId="{4712CAA5-BB5F-FD63-2166-9DFECD8F122B}"/>
          </ac:spMkLst>
        </pc:spChg>
      </pc:sldChg>
      <pc:sldChg chg="del">
        <pc:chgData name="蕭兆翔" userId="c09afb0b-60c9-45d8-81f2-4d7aa859f4bf" providerId="ADAL" clId="{1945A1B3-D44F-4AE0-A472-B482D7E57241}" dt="2024-12-01T09:56:20.250" v="51" actId="47"/>
        <pc:sldMkLst>
          <pc:docMk/>
          <pc:sldMk cId="2477180415" sldId="275"/>
        </pc:sldMkLst>
      </pc:sldChg>
      <pc:sldChg chg="add del">
        <pc:chgData name="蕭兆翔" userId="c09afb0b-60c9-45d8-81f2-4d7aa859f4bf" providerId="ADAL" clId="{1945A1B3-D44F-4AE0-A472-B482D7E57241}" dt="2024-12-01T09:56:33.628" v="55"/>
        <pc:sldMkLst>
          <pc:docMk/>
          <pc:sldMk cId="947947358" sldId="276"/>
        </pc:sldMkLst>
      </pc:sldChg>
      <pc:sldChg chg="del">
        <pc:chgData name="蕭兆翔" userId="c09afb0b-60c9-45d8-81f2-4d7aa859f4bf" providerId="ADAL" clId="{1945A1B3-D44F-4AE0-A472-B482D7E57241}" dt="2024-12-01T09:56:20.250" v="51" actId="47"/>
        <pc:sldMkLst>
          <pc:docMk/>
          <pc:sldMk cId="986473584" sldId="276"/>
        </pc:sldMkLst>
      </pc:sldChg>
      <pc:sldChg chg="add del">
        <pc:chgData name="蕭兆翔" userId="c09afb0b-60c9-45d8-81f2-4d7aa859f4bf" providerId="ADAL" clId="{1945A1B3-D44F-4AE0-A472-B482D7E57241}" dt="2024-12-02T16:32:38.906" v="7636" actId="47"/>
        <pc:sldMkLst>
          <pc:docMk/>
          <pc:sldMk cId="1468706927" sldId="276"/>
        </pc:sldMkLst>
      </pc:sldChg>
      <pc:sldChg chg="add del">
        <pc:chgData name="蕭兆翔" userId="c09afb0b-60c9-45d8-81f2-4d7aa859f4bf" providerId="ADAL" clId="{1945A1B3-D44F-4AE0-A472-B482D7E57241}" dt="2024-12-02T11:44:16.155" v="4281" actId="47"/>
        <pc:sldMkLst>
          <pc:docMk/>
          <pc:sldMk cId="3081169075" sldId="276"/>
        </pc:sldMkLst>
      </pc:sldChg>
      <pc:sldChg chg="add del">
        <pc:chgData name="蕭兆翔" userId="c09afb0b-60c9-45d8-81f2-4d7aa859f4bf" providerId="ADAL" clId="{1945A1B3-D44F-4AE0-A472-B482D7E57241}" dt="2024-12-01T09:56:25.452" v="53"/>
        <pc:sldMkLst>
          <pc:docMk/>
          <pc:sldMk cId="3514890459" sldId="276"/>
        </pc:sldMkLst>
      </pc:sldChg>
      <pc:sldChg chg="add del">
        <pc:chgData name="蕭兆翔" userId="c09afb0b-60c9-45d8-81f2-4d7aa859f4bf" providerId="ADAL" clId="{1945A1B3-D44F-4AE0-A472-B482D7E57241}" dt="2024-12-01T09:56:25.452" v="53"/>
        <pc:sldMkLst>
          <pc:docMk/>
          <pc:sldMk cId="303820453" sldId="277"/>
        </pc:sldMkLst>
      </pc:sldChg>
      <pc:sldChg chg="add del">
        <pc:chgData name="蕭兆翔" userId="c09afb0b-60c9-45d8-81f2-4d7aa859f4bf" providerId="ADAL" clId="{1945A1B3-D44F-4AE0-A472-B482D7E57241}" dt="2024-12-02T11:44:17.421" v="4282" actId="47"/>
        <pc:sldMkLst>
          <pc:docMk/>
          <pc:sldMk cId="902817051" sldId="277"/>
        </pc:sldMkLst>
      </pc:sldChg>
      <pc:sldChg chg="add del">
        <pc:chgData name="蕭兆翔" userId="c09afb0b-60c9-45d8-81f2-4d7aa859f4bf" providerId="ADAL" clId="{1945A1B3-D44F-4AE0-A472-B482D7E57241}" dt="2024-12-02T16:33:27.628" v="7638" actId="47"/>
        <pc:sldMkLst>
          <pc:docMk/>
          <pc:sldMk cId="1512622679" sldId="277"/>
        </pc:sldMkLst>
      </pc:sldChg>
      <pc:sldChg chg="add del">
        <pc:chgData name="蕭兆翔" userId="c09afb0b-60c9-45d8-81f2-4d7aa859f4bf" providerId="ADAL" clId="{1945A1B3-D44F-4AE0-A472-B482D7E57241}" dt="2024-12-01T09:56:33.628" v="55"/>
        <pc:sldMkLst>
          <pc:docMk/>
          <pc:sldMk cId="1562754533" sldId="277"/>
        </pc:sldMkLst>
      </pc:sldChg>
      <pc:sldChg chg="del">
        <pc:chgData name="蕭兆翔" userId="c09afb0b-60c9-45d8-81f2-4d7aa859f4bf" providerId="ADAL" clId="{1945A1B3-D44F-4AE0-A472-B482D7E57241}" dt="2024-12-01T09:56:20.250" v="51" actId="47"/>
        <pc:sldMkLst>
          <pc:docMk/>
          <pc:sldMk cId="3358620219" sldId="277"/>
        </pc:sldMkLst>
      </pc:sldChg>
      <pc:sldChg chg="add del">
        <pc:chgData name="蕭兆翔" userId="c09afb0b-60c9-45d8-81f2-4d7aa859f4bf" providerId="ADAL" clId="{1945A1B3-D44F-4AE0-A472-B482D7E57241}" dt="2024-12-02T16:33:26.409" v="7637" actId="47"/>
        <pc:sldMkLst>
          <pc:docMk/>
          <pc:sldMk cId="1432044579" sldId="278"/>
        </pc:sldMkLst>
      </pc:sldChg>
      <pc:sldChg chg="add del">
        <pc:chgData name="蕭兆翔" userId="c09afb0b-60c9-45d8-81f2-4d7aa859f4bf" providerId="ADAL" clId="{1945A1B3-D44F-4AE0-A472-B482D7E57241}" dt="2024-12-02T14:20:34.570" v="5024" actId="47"/>
        <pc:sldMkLst>
          <pc:docMk/>
          <pc:sldMk cId="2535900567" sldId="278"/>
        </pc:sldMkLst>
      </pc:sldChg>
      <pc:sldChg chg="del">
        <pc:chgData name="蕭兆翔" userId="c09afb0b-60c9-45d8-81f2-4d7aa859f4bf" providerId="ADAL" clId="{1945A1B3-D44F-4AE0-A472-B482D7E57241}" dt="2024-12-01T09:56:20.250" v="51" actId="47"/>
        <pc:sldMkLst>
          <pc:docMk/>
          <pc:sldMk cId="3018826298" sldId="278"/>
        </pc:sldMkLst>
      </pc:sldChg>
      <pc:sldChg chg="add del">
        <pc:chgData name="蕭兆翔" userId="c09afb0b-60c9-45d8-81f2-4d7aa859f4bf" providerId="ADAL" clId="{1945A1B3-D44F-4AE0-A472-B482D7E57241}" dt="2024-12-01T09:56:33.628" v="55"/>
        <pc:sldMkLst>
          <pc:docMk/>
          <pc:sldMk cId="79252982" sldId="279"/>
        </pc:sldMkLst>
      </pc:sldChg>
      <pc:sldChg chg="add del">
        <pc:chgData name="蕭兆翔" userId="c09afb0b-60c9-45d8-81f2-4d7aa859f4bf" providerId="ADAL" clId="{1945A1B3-D44F-4AE0-A472-B482D7E57241}" dt="2024-12-01T09:56:25.452" v="53"/>
        <pc:sldMkLst>
          <pc:docMk/>
          <pc:sldMk cId="920714762" sldId="279"/>
        </pc:sldMkLst>
      </pc:sldChg>
      <pc:sldChg chg="add del">
        <pc:chgData name="蕭兆翔" userId="c09afb0b-60c9-45d8-81f2-4d7aa859f4bf" providerId="ADAL" clId="{1945A1B3-D44F-4AE0-A472-B482D7E57241}" dt="2024-12-02T14:20:33.352" v="5023" actId="47"/>
        <pc:sldMkLst>
          <pc:docMk/>
          <pc:sldMk cId="2191800141" sldId="279"/>
        </pc:sldMkLst>
      </pc:sldChg>
      <pc:sldChg chg="del">
        <pc:chgData name="蕭兆翔" userId="c09afb0b-60c9-45d8-81f2-4d7aa859f4bf" providerId="ADAL" clId="{1945A1B3-D44F-4AE0-A472-B482D7E57241}" dt="2024-12-01T09:56:20.250" v="51" actId="47"/>
        <pc:sldMkLst>
          <pc:docMk/>
          <pc:sldMk cId="2726267283" sldId="279"/>
        </pc:sldMkLst>
      </pc:sldChg>
      <pc:sldChg chg="add del">
        <pc:chgData name="蕭兆翔" userId="c09afb0b-60c9-45d8-81f2-4d7aa859f4bf" providerId="ADAL" clId="{1945A1B3-D44F-4AE0-A472-B482D7E57241}" dt="2024-12-02T16:33:55.665" v="7646" actId="47"/>
        <pc:sldMkLst>
          <pc:docMk/>
          <pc:sldMk cId="3349808470" sldId="279"/>
        </pc:sldMkLst>
      </pc:sldChg>
      <pc:sldChg chg="add del">
        <pc:chgData name="蕭兆翔" userId="c09afb0b-60c9-45d8-81f2-4d7aa859f4bf" providerId="ADAL" clId="{1945A1B3-D44F-4AE0-A472-B482D7E57241}" dt="2024-12-01T09:56:33.628" v="55"/>
        <pc:sldMkLst>
          <pc:docMk/>
          <pc:sldMk cId="1476146232" sldId="280"/>
        </pc:sldMkLst>
      </pc:sldChg>
      <pc:sldChg chg="add del">
        <pc:chgData name="蕭兆翔" userId="c09afb0b-60c9-45d8-81f2-4d7aa859f4bf" providerId="ADAL" clId="{1945A1B3-D44F-4AE0-A472-B482D7E57241}" dt="2024-12-01T09:56:25.452" v="53"/>
        <pc:sldMkLst>
          <pc:docMk/>
          <pc:sldMk cId="1609720616" sldId="280"/>
        </pc:sldMkLst>
      </pc:sldChg>
      <pc:sldChg chg="del">
        <pc:chgData name="蕭兆翔" userId="c09afb0b-60c9-45d8-81f2-4d7aa859f4bf" providerId="ADAL" clId="{1945A1B3-D44F-4AE0-A472-B482D7E57241}" dt="2024-12-01T09:56:20.250" v="51" actId="47"/>
        <pc:sldMkLst>
          <pc:docMk/>
          <pc:sldMk cId="3111619350" sldId="280"/>
        </pc:sldMkLst>
      </pc:sldChg>
      <pc:sldChg chg="add del">
        <pc:chgData name="蕭兆翔" userId="c09afb0b-60c9-45d8-81f2-4d7aa859f4bf" providerId="ADAL" clId="{1945A1B3-D44F-4AE0-A472-B482D7E57241}" dt="2024-12-02T16:33:54.148" v="7645" actId="47"/>
        <pc:sldMkLst>
          <pc:docMk/>
          <pc:sldMk cId="3324076341" sldId="280"/>
        </pc:sldMkLst>
      </pc:sldChg>
      <pc:sldChg chg="add del">
        <pc:chgData name="蕭兆翔" userId="c09afb0b-60c9-45d8-81f2-4d7aa859f4bf" providerId="ADAL" clId="{1945A1B3-D44F-4AE0-A472-B482D7E57241}" dt="2024-12-02T14:38:13.761" v="5425" actId="47"/>
        <pc:sldMkLst>
          <pc:docMk/>
          <pc:sldMk cId="3325021834" sldId="280"/>
        </pc:sldMkLst>
      </pc:sldChg>
      <pc:sldChg chg="add del">
        <pc:chgData name="蕭兆翔" userId="c09afb0b-60c9-45d8-81f2-4d7aa859f4bf" providerId="ADAL" clId="{1945A1B3-D44F-4AE0-A472-B482D7E57241}" dt="2024-12-02T14:38:12.553" v="5424" actId="47"/>
        <pc:sldMkLst>
          <pc:docMk/>
          <pc:sldMk cId="683517852" sldId="281"/>
        </pc:sldMkLst>
      </pc:sldChg>
      <pc:sldChg chg="add del">
        <pc:chgData name="蕭兆翔" userId="c09afb0b-60c9-45d8-81f2-4d7aa859f4bf" providerId="ADAL" clId="{1945A1B3-D44F-4AE0-A472-B482D7E57241}" dt="2024-12-02T16:33:47.092" v="7642" actId="47"/>
        <pc:sldMkLst>
          <pc:docMk/>
          <pc:sldMk cId="816719567" sldId="281"/>
        </pc:sldMkLst>
      </pc:sldChg>
      <pc:sldChg chg="del">
        <pc:chgData name="蕭兆翔" userId="c09afb0b-60c9-45d8-81f2-4d7aa859f4bf" providerId="ADAL" clId="{1945A1B3-D44F-4AE0-A472-B482D7E57241}" dt="2024-12-01T09:56:20.250" v="51" actId="47"/>
        <pc:sldMkLst>
          <pc:docMk/>
          <pc:sldMk cId="2583522289" sldId="281"/>
        </pc:sldMkLst>
      </pc:sldChg>
      <pc:sldChg chg="add del">
        <pc:chgData name="蕭兆翔" userId="c09afb0b-60c9-45d8-81f2-4d7aa859f4bf" providerId="ADAL" clId="{1945A1B3-D44F-4AE0-A472-B482D7E57241}" dt="2024-12-01T09:56:25.452" v="53"/>
        <pc:sldMkLst>
          <pc:docMk/>
          <pc:sldMk cId="3748206360" sldId="281"/>
        </pc:sldMkLst>
      </pc:sldChg>
      <pc:sldChg chg="add del">
        <pc:chgData name="蕭兆翔" userId="c09afb0b-60c9-45d8-81f2-4d7aa859f4bf" providerId="ADAL" clId="{1945A1B3-D44F-4AE0-A472-B482D7E57241}" dt="2024-12-01T09:56:33.628" v="55"/>
        <pc:sldMkLst>
          <pc:docMk/>
          <pc:sldMk cId="4247873273" sldId="281"/>
        </pc:sldMkLst>
      </pc:sldChg>
      <pc:sldChg chg="add del">
        <pc:chgData name="蕭兆翔" userId="c09afb0b-60c9-45d8-81f2-4d7aa859f4bf" providerId="ADAL" clId="{1945A1B3-D44F-4AE0-A472-B482D7E57241}" dt="2024-12-02T14:38:09.998" v="5423" actId="47"/>
        <pc:sldMkLst>
          <pc:docMk/>
          <pc:sldMk cId="1674840894" sldId="282"/>
        </pc:sldMkLst>
      </pc:sldChg>
      <pc:sldChg chg="add del">
        <pc:chgData name="蕭兆翔" userId="c09afb0b-60c9-45d8-81f2-4d7aa859f4bf" providerId="ADAL" clId="{1945A1B3-D44F-4AE0-A472-B482D7E57241}" dt="2024-12-01T09:56:25.452" v="53"/>
        <pc:sldMkLst>
          <pc:docMk/>
          <pc:sldMk cId="2201297462" sldId="282"/>
        </pc:sldMkLst>
      </pc:sldChg>
      <pc:sldChg chg="add del">
        <pc:chgData name="蕭兆翔" userId="c09afb0b-60c9-45d8-81f2-4d7aa859f4bf" providerId="ADAL" clId="{1945A1B3-D44F-4AE0-A472-B482D7E57241}" dt="2024-12-01T09:56:33.628" v="55"/>
        <pc:sldMkLst>
          <pc:docMk/>
          <pc:sldMk cId="4146091350" sldId="282"/>
        </pc:sldMkLst>
      </pc:sldChg>
      <pc:sldChg chg="add del">
        <pc:chgData name="蕭兆翔" userId="c09afb0b-60c9-45d8-81f2-4d7aa859f4bf" providerId="ADAL" clId="{1945A1B3-D44F-4AE0-A472-B482D7E57241}" dt="2024-12-02T16:33:45.506" v="7640" actId="47"/>
        <pc:sldMkLst>
          <pc:docMk/>
          <pc:sldMk cId="4289792656" sldId="282"/>
        </pc:sldMkLst>
      </pc:sldChg>
      <pc:sldChg chg="add del">
        <pc:chgData name="蕭兆翔" userId="c09afb0b-60c9-45d8-81f2-4d7aa859f4bf" providerId="ADAL" clId="{1945A1B3-D44F-4AE0-A472-B482D7E57241}" dt="2024-12-01T09:56:33.628" v="55"/>
        <pc:sldMkLst>
          <pc:docMk/>
          <pc:sldMk cId="1071795702" sldId="283"/>
        </pc:sldMkLst>
      </pc:sldChg>
      <pc:sldChg chg="add del">
        <pc:chgData name="蕭兆翔" userId="c09afb0b-60c9-45d8-81f2-4d7aa859f4bf" providerId="ADAL" clId="{1945A1B3-D44F-4AE0-A472-B482D7E57241}" dt="2024-12-02T14:38:17.175" v="5428" actId="47"/>
        <pc:sldMkLst>
          <pc:docMk/>
          <pc:sldMk cId="1615865966" sldId="283"/>
        </pc:sldMkLst>
      </pc:sldChg>
      <pc:sldChg chg="add del">
        <pc:chgData name="蕭兆翔" userId="c09afb0b-60c9-45d8-81f2-4d7aa859f4bf" providerId="ADAL" clId="{1945A1B3-D44F-4AE0-A472-B482D7E57241}" dt="2024-12-01T09:56:25.452" v="53"/>
        <pc:sldMkLst>
          <pc:docMk/>
          <pc:sldMk cId="2345871050" sldId="283"/>
        </pc:sldMkLst>
      </pc:sldChg>
      <pc:sldChg chg="add del">
        <pc:chgData name="蕭兆翔" userId="c09afb0b-60c9-45d8-81f2-4d7aa859f4bf" providerId="ADAL" clId="{1945A1B3-D44F-4AE0-A472-B482D7E57241}" dt="2024-12-02T16:33:44.538" v="7639" actId="47"/>
        <pc:sldMkLst>
          <pc:docMk/>
          <pc:sldMk cId="3655181206" sldId="283"/>
        </pc:sldMkLst>
      </pc:sldChg>
      <pc:sldChg chg="add del">
        <pc:chgData name="蕭兆翔" userId="c09afb0b-60c9-45d8-81f2-4d7aa859f4bf" providerId="ADAL" clId="{1945A1B3-D44F-4AE0-A472-B482D7E57241}" dt="2024-12-02T14:28:49.430" v="5288" actId="47"/>
        <pc:sldMkLst>
          <pc:docMk/>
          <pc:sldMk cId="110408347" sldId="284"/>
        </pc:sldMkLst>
      </pc:sldChg>
      <pc:sldChg chg="add del">
        <pc:chgData name="蕭兆翔" userId="c09afb0b-60c9-45d8-81f2-4d7aa859f4bf" providerId="ADAL" clId="{1945A1B3-D44F-4AE0-A472-B482D7E57241}" dt="2024-12-02T16:33:46.456" v="7641" actId="47"/>
        <pc:sldMkLst>
          <pc:docMk/>
          <pc:sldMk cId="1105244613" sldId="284"/>
        </pc:sldMkLst>
      </pc:sldChg>
      <pc:sldChg chg="add del">
        <pc:chgData name="蕭兆翔" userId="c09afb0b-60c9-45d8-81f2-4d7aa859f4bf" providerId="ADAL" clId="{1945A1B3-D44F-4AE0-A472-B482D7E57241}" dt="2024-12-01T09:56:33.628" v="55"/>
        <pc:sldMkLst>
          <pc:docMk/>
          <pc:sldMk cId="1562055051" sldId="284"/>
        </pc:sldMkLst>
      </pc:sldChg>
      <pc:sldChg chg="add del">
        <pc:chgData name="蕭兆翔" userId="c09afb0b-60c9-45d8-81f2-4d7aa859f4bf" providerId="ADAL" clId="{1945A1B3-D44F-4AE0-A472-B482D7E57241}" dt="2024-12-01T09:56:25.452" v="53"/>
        <pc:sldMkLst>
          <pc:docMk/>
          <pc:sldMk cId="1778708310" sldId="284"/>
        </pc:sldMkLst>
      </pc:sldChg>
      <pc:sldChg chg="del">
        <pc:chgData name="蕭兆翔" userId="c09afb0b-60c9-45d8-81f2-4d7aa859f4bf" providerId="ADAL" clId="{1945A1B3-D44F-4AE0-A472-B482D7E57241}" dt="2024-12-01T14:17:34.535" v="85" actId="47"/>
        <pc:sldMkLst>
          <pc:docMk/>
          <pc:sldMk cId="1717562237" sldId="285"/>
        </pc:sldMkLst>
      </pc:sldChg>
      <pc:sldChg chg="add del">
        <pc:chgData name="蕭兆翔" userId="c09afb0b-60c9-45d8-81f2-4d7aa859f4bf" providerId="ADAL" clId="{1945A1B3-D44F-4AE0-A472-B482D7E57241}" dt="2024-12-02T16:33:49.125" v="7643" actId="47"/>
        <pc:sldMkLst>
          <pc:docMk/>
          <pc:sldMk cId="3443543136" sldId="285"/>
        </pc:sldMkLst>
      </pc:sldChg>
      <pc:sldChg chg="add del">
        <pc:chgData name="蕭兆翔" userId="c09afb0b-60c9-45d8-81f2-4d7aa859f4bf" providerId="ADAL" clId="{1945A1B3-D44F-4AE0-A472-B482D7E57241}" dt="2024-12-01T09:57:01.218" v="57" actId="47"/>
        <pc:sldMkLst>
          <pc:docMk/>
          <pc:sldMk cId="0" sldId="286"/>
        </pc:sldMkLst>
      </pc:sldChg>
      <pc:sldChg chg="add del">
        <pc:chgData name="蕭兆翔" userId="c09afb0b-60c9-45d8-81f2-4d7aa859f4bf" providerId="ADAL" clId="{1945A1B3-D44F-4AE0-A472-B482D7E57241}" dt="2024-12-02T16:33:52.142" v="7644" actId="47"/>
        <pc:sldMkLst>
          <pc:docMk/>
          <pc:sldMk cId="514304549" sldId="286"/>
        </pc:sldMkLst>
      </pc:sldChg>
      <pc:sldChg chg="addSp delSp modSp add del mod">
        <pc:chgData name="蕭兆翔" userId="c09afb0b-60c9-45d8-81f2-4d7aa859f4bf" providerId="ADAL" clId="{1945A1B3-D44F-4AE0-A472-B482D7E57241}" dt="2024-12-02T15:28:57.806" v="6647" actId="20577"/>
        <pc:sldMkLst>
          <pc:docMk/>
          <pc:sldMk cId="1192488509" sldId="287"/>
        </pc:sldMkLst>
        <pc:spChg chg="del mod">
          <ac:chgData name="蕭兆翔" userId="c09afb0b-60c9-45d8-81f2-4d7aa859f4bf" providerId="ADAL" clId="{1945A1B3-D44F-4AE0-A472-B482D7E57241}" dt="2024-12-01T14:17:28.772" v="83"/>
          <ac:spMkLst>
            <pc:docMk/>
            <pc:sldMk cId="1192488509" sldId="287"/>
            <ac:spMk id="2" creationId="{00000000-0000-0000-0000-000000000000}"/>
          </ac:spMkLst>
        </pc:spChg>
        <pc:spChg chg="add mod">
          <ac:chgData name="蕭兆翔" userId="c09afb0b-60c9-45d8-81f2-4d7aa859f4bf" providerId="ADAL" clId="{1945A1B3-D44F-4AE0-A472-B482D7E57241}" dt="2024-12-02T15:28:57.806" v="6647" actId="20577"/>
          <ac:spMkLst>
            <pc:docMk/>
            <pc:sldMk cId="1192488509" sldId="287"/>
            <ac:spMk id="3" creationId="{3568D1B2-7FAB-0685-9D09-3CA034AA0075}"/>
          </ac:spMkLst>
        </pc:spChg>
        <pc:spChg chg="add mod">
          <ac:chgData name="蕭兆翔" userId="c09afb0b-60c9-45d8-81f2-4d7aa859f4bf" providerId="ADAL" clId="{1945A1B3-D44F-4AE0-A472-B482D7E57241}" dt="2024-12-02T07:29:41.779" v="679" actId="1076"/>
          <ac:spMkLst>
            <pc:docMk/>
            <pc:sldMk cId="1192488509" sldId="287"/>
            <ac:spMk id="4" creationId="{E84A2AF5-5A2F-00E4-A779-E1D9E7D78A37}"/>
          </ac:spMkLst>
        </pc:spChg>
        <pc:spChg chg="add mod">
          <ac:chgData name="蕭兆翔" userId="c09afb0b-60c9-45d8-81f2-4d7aa859f4bf" providerId="ADAL" clId="{1945A1B3-D44F-4AE0-A472-B482D7E57241}" dt="2024-12-02T07:32:43.910" v="799" actId="1076"/>
          <ac:spMkLst>
            <pc:docMk/>
            <pc:sldMk cId="1192488509" sldId="287"/>
            <ac:spMk id="5" creationId="{E8288239-DBE5-DE8C-6443-A8F86C917C49}"/>
          </ac:spMkLst>
        </pc:spChg>
        <pc:spChg chg="add del mod">
          <ac:chgData name="蕭兆翔" userId="c09afb0b-60c9-45d8-81f2-4d7aa859f4bf" providerId="ADAL" clId="{1945A1B3-D44F-4AE0-A472-B482D7E57241}" dt="2024-12-02T07:32:19.386" v="764" actId="478"/>
          <ac:spMkLst>
            <pc:docMk/>
            <pc:sldMk cId="1192488509" sldId="287"/>
            <ac:spMk id="6" creationId="{40EC4D5F-2474-5D7F-E630-7CAE8556A9A4}"/>
          </ac:spMkLst>
        </pc:spChg>
        <pc:spChg chg="add mod">
          <ac:chgData name="蕭兆翔" userId="c09afb0b-60c9-45d8-81f2-4d7aa859f4bf" providerId="ADAL" clId="{1945A1B3-D44F-4AE0-A472-B482D7E57241}" dt="2024-12-02T07:33:01.655" v="805" actId="1076"/>
          <ac:spMkLst>
            <pc:docMk/>
            <pc:sldMk cId="1192488509" sldId="287"/>
            <ac:spMk id="7" creationId="{539A6609-B189-2269-9B22-AFE6E4A0C1EB}"/>
          </ac:spMkLst>
        </pc:spChg>
        <pc:picChg chg="mod">
          <ac:chgData name="蕭兆翔" userId="c09afb0b-60c9-45d8-81f2-4d7aa859f4bf" providerId="ADAL" clId="{1945A1B3-D44F-4AE0-A472-B482D7E57241}" dt="2024-12-02T07:32:37.498" v="797" actId="1076"/>
          <ac:picMkLst>
            <pc:docMk/>
            <pc:sldMk cId="1192488509" sldId="287"/>
            <ac:picMk id="2050" creationId="{00000000-0000-0000-0000-000000000000}"/>
          </ac:picMkLst>
        </pc:picChg>
        <pc:picChg chg="add mod">
          <ac:chgData name="蕭兆翔" userId="c09afb0b-60c9-45d8-81f2-4d7aa859f4bf" providerId="ADAL" clId="{1945A1B3-D44F-4AE0-A472-B482D7E57241}" dt="2024-12-02T07:32:36.407" v="796" actId="1076"/>
          <ac:picMkLst>
            <pc:docMk/>
            <pc:sldMk cId="1192488509" sldId="287"/>
            <ac:picMk id="3074" creationId="{00000000-0000-0000-0000-000000000000}"/>
          </ac:picMkLst>
        </pc:picChg>
      </pc:sldChg>
      <pc:sldChg chg="add del">
        <pc:chgData name="蕭兆翔" userId="c09afb0b-60c9-45d8-81f2-4d7aa859f4bf" providerId="ADAL" clId="{1945A1B3-D44F-4AE0-A472-B482D7E57241}" dt="2024-12-02T14:38:08.255" v="5421" actId="47"/>
        <pc:sldMkLst>
          <pc:docMk/>
          <pc:sldMk cId="1161646860" sldId="288"/>
        </pc:sldMkLst>
      </pc:sldChg>
      <pc:sldChg chg="add del">
        <pc:chgData name="蕭兆翔" userId="c09afb0b-60c9-45d8-81f2-4d7aa859f4bf" providerId="ADAL" clId="{1945A1B3-D44F-4AE0-A472-B482D7E57241}" dt="2024-12-02T16:33:59.638" v="7648" actId="47"/>
        <pc:sldMkLst>
          <pc:docMk/>
          <pc:sldMk cId="2852035312" sldId="288"/>
        </pc:sldMkLst>
      </pc:sldChg>
      <pc:sldChg chg="add del">
        <pc:chgData name="蕭兆翔" userId="c09afb0b-60c9-45d8-81f2-4d7aa859f4bf" providerId="ADAL" clId="{1945A1B3-D44F-4AE0-A472-B482D7E57241}" dt="2024-12-02T16:34:54.875" v="7650" actId="47"/>
        <pc:sldMkLst>
          <pc:docMk/>
          <pc:sldMk cId="1369799740" sldId="289"/>
        </pc:sldMkLst>
      </pc:sldChg>
      <pc:sldChg chg="add del">
        <pc:chgData name="蕭兆翔" userId="c09afb0b-60c9-45d8-81f2-4d7aa859f4bf" providerId="ADAL" clId="{1945A1B3-D44F-4AE0-A472-B482D7E57241}" dt="2024-12-01T09:56:25.452" v="53"/>
        <pc:sldMkLst>
          <pc:docMk/>
          <pc:sldMk cId="2164260649" sldId="289"/>
        </pc:sldMkLst>
      </pc:sldChg>
      <pc:sldChg chg="add del">
        <pc:chgData name="蕭兆翔" userId="c09afb0b-60c9-45d8-81f2-4d7aa859f4bf" providerId="ADAL" clId="{1945A1B3-D44F-4AE0-A472-B482D7E57241}" dt="2024-12-01T09:56:33.628" v="55"/>
        <pc:sldMkLst>
          <pc:docMk/>
          <pc:sldMk cId="2464219133" sldId="289"/>
        </pc:sldMkLst>
      </pc:sldChg>
      <pc:sldChg chg="add del">
        <pc:chgData name="蕭兆翔" userId="c09afb0b-60c9-45d8-81f2-4d7aa859f4bf" providerId="ADAL" clId="{1945A1B3-D44F-4AE0-A472-B482D7E57241}" dt="2024-12-02T14:38:05.741" v="5420" actId="47"/>
        <pc:sldMkLst>
          <pc:docMk/>
          <pc:sldMk cId="3406427669" sldId="289"/>
        </pc:sldMkLst>
      </pc:sldChg>
      <pc:sldChg chg="add del">
        <pc:chgData name="蕭兆翔" userId="c09afb0b-60c9-45d8-81f2-4d7aa859f4bf" providerId="ADAL" clId="{1945A1B3-D44F-4AE0-A472-B482D7E57241}" dt="2024-12-01T09:56:25.452" v="53"/>
        <pc:sldMkLst>
          <pc:docMk/>
          <pc:sldMk cId="194203852" sldId="290"/>
        </pc:sldMkLst>
      </pc:sldChg>
      <pc:sldChg chg="add del">
        <pc:chgData name="蕭兆翔" userId="c09afb0b-60c9-45d8-81f2-4d7aa859f4bf" providerId="ADAL" clId="{1945A1B3-D44F-4AE0-A472-B482D7E57241}" dt="2024-12-02T14:38:02.445" v="5418" actId="47"/>
        <pc:sldMkLst>
          <pc:docMk/>
          <pc:sldMk cId="1082745906" sldId="290"/>
        </pc:sldMkLst>
      </pc:sldChg>
      <pc:sldChg chg="add del">
        <pc:chgData name="蕭兆翔" userId="c09afb0b-60c9-45d8-81f2-4d7aa859f4bf" providerId="ADAL" clId="{1945A1B3-D44F-4AE0-A472-B482D7E57241}" dt="2024-12-02T16:34:54.152" v="7649" actId="47"/>
        <pc:sldMkLst>
          <pc:docMk/>
          <pc:sldMk cId="1861859806" sldId="290"/>
        </pc:sldMkLst>
      </pc:sldChg>
      <pc:sldChg chg="add del">
        <pc:chgData name="蕭兆翔" userId="c09afb0b-60c9-45d8-81f2-4d7aa859f4bf" providerId="ADAL" clId="{1945A1B3-D44F-4AE0-A472-B482D7E57241}" dt="2024-12-01T09:56:33.628" v="55"/>
        <pc:sldMkLst>
          <pc:docMk/>
          <pc:sldMk cId="2730458290" sldId="290"/>
        </pc:sldMkLst>
      </pc:sldChg>
      <pc:sldChg chg="add del">
        <pc:chgData name="蕭兆翔" userId="c09afb0b-60c9-45d8-81f2-4d7aa859f4bf" providerId="ADAL" clId="{1945A1B3-D44F-4AE0-A472-B482D7E57241}" dt="2024-12-01T09:56:25.452" v="53"/>
        <pc:sldMkLst>
          <pc:docMk/>
          <pc:sldMk cId="65074815" sldId="291"/>
        </pc:sldMkLst>
      </pc:sldChg>
      <pc:sldChg chg="add del">
        <pc:chgData name="蕭兆翔" userId="c09afb0b-60c9-45d8-81f2-4d7aa859f4bf" providerId="ADAL" clId="{1945A1B3-D44F-4AE0-A472-B482D7E57241}" dt="2024-12-01T09:56:33.628" v="55"/>
        <pc:sldMkLst>
          <pc:docMk/>
          <pc:sldMk cId="179775292" sldId="291"/>
        </pc:sldMkLst>
      </pc:sldChg>
      <pc:sldChg chg="add del">
        <pc:chgData name="蕭兆翔" userId="c09afb0b-60c9-45d8-81f2-4d7aa859f4bf" providerId="ADAL" clId="{1945A1B3-D44F-4AE0-A472-B482D7E57241}" dt="2024-12-02T14:38:01.391" v="5417" actId="47"/>
        <pc:sldMkLst>
          <pc:docMk/>
          <pc:sldMk cId="3154417315" sldId="291"/>
        </pc:sldMkLst>
      </pc:sldChg>
      <pc:sldChg chg="addSp delSp modSp add mod ord">
        <pc:chgData name="蕭兆翔" userId="c09afb0b-60c9-45d8-81f2-4d7aa859f4bf" providerId="ADAL" clId="{1945A1B3-D44F-4AE0-A472-B482D7E57241}" dt="2024-12-02T16:45:20.832" v="7887" actId="207"/>
        <pc:sldMkLst>
          <pc:docMk/>
          <pc:sldMk cId="3815835487" sldId="291"/>
        </pc:sldMkLst>
        <pc:spChg chg="del mod">
          <ac:chgData name="蕭兆翔" userId="c09afb0b-60c9-45d8-81f2-4d7aa859f4bf" providerId="ADAL" clId="{1945A1B3-D44F-4AE0-A472-B482D7E57241}" dt="2024-12-02T16:40:03.525" v="7659" actId="478"/>
          <ac:spMkLst>
            <pc:docMk/>
            <pc:sldMk cId="3815835487" sldId="291"/>
            <ac:spMk id="2" creationId="{00000000-0000-0000-0000-000000000000}"/>
          </ac:spMkLst>
        </pc:spChg>
        <pc:spChg chg="add mod">
          <ac:chgData name="蕭兆翔" userId="c09afb0b-60c9-45d8-81f2-4d7aa859f4bf" providerId="ADAL" clId="{1945A1B3-D44F-4AE0-A472-B482D7E57241}" dt="2024-12-02T16:40:07.170" v="7678" actId="20577"/>
          <ac:spMkLst>
            <pc:docMk/>
            <pc:sldMk cId="3815835487" sldId="291"/>
            <ac:spMk id="3" creationId="{F2E3205E-5201-5D72-76CC-9EA16DFB7CC5}"/>
          </ac:spMkLst>
        </pc:spChg>
        <pc:spChg chg="add mod">
          <ac:chgData name="蕭兆翔" userId="c09afb0b-60c9-45d8-81f2-4d7aa859f4bf" providerId="ADAL" clId="{1945A1B3-D44F-4AE0-A472-B482D7E57241}" dt="2024-12-02T16:43:47.437" v="7794" actId="1076"/>
          <ac:spMkLst>
            <pc:docMk/>
            <pc:sldMk cId="3815835487" sldId="291"/>
            <ac:spMk id="5" creationId="{4EADD330-EB6D-9097-1812-974CC23D8EAE}"/>
          </ac:spMkLst>
        </pc:spChg>
        <pc:spChg chg="add del mod">
          <ac:chgData name="蕭兆翔" userId="c09afb0b-60c9-45d8-81f2-4d7aa859f4bf" providerId="ADAL" clId="{1945A1B3-D44F-4AE0-A472-B482D7E57241}" dt="2024-12-02T16:45:05.667" v="7872" actId="478"/>
          <ac:spMkLst>
            <pc:docMk/>
            <pc:sldMk cId="3815835487" sldId="291"/>
            <ac:spMk id="7" creationId="{77977FC1-C893-9ED5-314D-6DF5C88F5EB0}"/>
          </ac:spMkLst>
        </pc:spChg>
        <pc:spChg chg="add mod">
          <ac:chgData name="蕭兆翔" userId="c09afb0b-60c9-45d8-81f2-4d7aa859f4bf" providerId="ADAL" clId="{1945A1B3-D44F-4AE0-A472-B482D7E57241}" dt="2024-12-02T16:45:01.724" v="7871" actId="20577"/>
          <ac:spMkLst>
            <pc:docMk/>
            <pc:sldMk cId="3815835487" sldId="291"/>
            <ac:spMk id="9" creationId="{997B7A8A-52CE-99BA-3742-7923FC21ECE5}"/>
          </ac:spMkLst>
        </pc:spChg>
        <pc:spChg chg="add mod">
          <ac:chgData name="蕭兆翔" userId="c09afb0b-60c9-45d8-81f2-4d7aa859f4bf" providerId="ADAL" clId="{1945A1B3-D44F-4AE0-A472-B482D7E57241}" dt="2024-12-02T16:43:59.317" v="7799"/>
          <ac:spMkLst>
            <pc:docMk/>
            <pc:sldMk cId="3815835487" sldId="291"/>
            <ac:spMk id="10" creationId="{31569035-FBE0-E952-36C9-718D0D3D0856}"/>
          </ac:spMkLst>
        </pc:spChg>
        <pc:spChg chg="add mod">
          <ac:chgData name="蕭兆翔" userId="c09afb0b-60c9-45d8-81f2-4d7aa859f4bf" providerId="ADAL" clId="{1945A1B3-D44F-4AE0-A472-B482D7E57241}" dt="2024-12-02T16:44:56.465" v="7869" actId="20577"/>
          <ac:spMkLst>
            <pc:docMk/>
            <pc:sldMk cId="3815835487" sldId="291"/>
            <ac:spMk id="11" creationId="{255A4341-A219-351C-BE36-C9334A65B752}"/>
          </ac:spMkLst>
        </pc:spChg>
        <pc:spChg chg="add mod">
          <ac:chgData name="蕭兆翔" userId="c09afb0b-60c9-45d8-81f2-4d7aa859f4bf" providerId="ADAL" clId="{1945A1B3-D44F-4AE0-A472-B482D7E57241}" dt="2024-12-02T16:45:20.832" v="7887" actId="207"/>
          <ac:spMkLst>
            <pc:docMk/>
            <pc:sldMk cId="3815835487" sldId="291"/>
            <ac:spMk id="12" creationId="{29FC945F-7AD5-8734-DA1C-50D9EA889537}"/>
          </ac:spMkLst>
        </pc:spChg>
        <pc:picChg chg="del mod">
          <ac:chgData name="蕭兆翔" userId="c09afb0b-60c9-45d8-81f2-4d7aa859f4bf" providerId="ADAL" clId="{1945A1B3-D44F-4AE0-A472-B482D7E57241}" dt="2024-12-02T16:40:41.988" v="7692" actId="478"/>
          <ac:picMkLst>
            <pc:docMk/>
            <pc:sldMk cId="3815835487" sldId="291"/>
            <ac:picMk id="1026" creationId="{00000000-0000-0000-0000-000000000000}"/>
          </ac:picMkLst>
        </pc:picChg>
      </pc:sldChg>
      <pc:sldChg chg="add del">
        <pc:chgData name="蕭兆翔" userId="c09afb0b-60c9-45d8-81f2-4d7aa859f4bf" providerId="ADAL" clId="{1945A1B3-D44F-4AE0-A472-B482D7E57241}" dt="2024-12-01T09:56:25.452" v="53"/>
        <pc:sldMkLst>
          <pc:docMk/>
          <pc:sldMk cId="740194509" sldId="292"/>
        </pc:sldMkLst>
      </pc:sldChg>
      <pc:sldChg chg="add del">
        <pc:chgData name="蕭兆翔" userId="c09afb0b-60c9-45d8-81f2-4d7aa859f4bf" providerId="ADAL" clId="{1945A1B3-D44F-4AE0-A472-B482D7E57241}" dt="2024-12-02T14:38:04.675" v="5419" actId="47"/>
        <pc:sldMkLst>
          <pc:docMk/>
          <pc:sldMk cId="949296952" sldId="292"/>
        </pc:sldMkLst>
      </pc:sldChg>
      <pc:sldChg chg="add del">
        <pc:chgData name="蕭兆翔" userId="c09afb0b-60c9-45d8-81f2-4d7aa859f4bf" providerId="ADAL" clId="{1945A1B3-D44F-4AE0-A472-B482D7E57241}" dt="2024-12-02T16:54:18.567" v="8003" actId="47"/>
        <pc:sldMkLst>
          <pc:docMk/>
          <pc:sldMk cId="2648155195" sldId="292"/>
        </pc:sldMkLst>
      </pc:sldChg>
      <pc:sldChg chg="add del">
        <pc:chgData name="蕭兆翔" userId="c09afb0b-60c9-45d8-81f2-4d7aa859f4bf" providerId="ADAL" clId="{1945A1B3-D44F-4AE0-A472-B482D7E57241}" dt="2024-12-01T09:56:33.628" v="55"/>
        <pc:sldMkLst>
          <pc:docMk/>
          <pc:sldMk cId="3905272429" sldId="292"/>
        </pc:sldMkLst>
      </pc:sldChg>
      <pc:sldChg chg="add del">
        <pc:chgData name="蕭兆翔" userId="c09afb0b-60c9-45d8-81f2-4d7aa859f4bf" providerId="ADAL" clId="{1945A1B3-D44F-4AE0-A472-B482D7E57241}" dt="2024-12-01T09:56:25.452" v="53"/>
        <pc:sldMkLst>
          <pc:docMk/>
          <pc:sldMk cId="2126170129" sldId="293"/>
        </pc:sldMkLst>
      </pc:sldChg>
      <pc:sldChg chg="add del">
        <pc:chgData name="蕭兆翔" userId="c09afb0b-60c9-45d8-81f2-4d7aa859f4bf" providerId="ADAL" clId="{1945A1B3-D44F-4AE0-A472-B482D7E57241}" dt="2024-12-01T09:56:33.628" v="55"/>
        <pc:sldMkLst>
          <pc:docMk/>
          <pc:sldMk cId="2506641303" sldId="293"/>
        </pc:sldMkLst>
      </pc:sldChg>
      <pc:sldChg chg="add del">
        <pc:chgData name="蕭兆翔" userId="c09afb0b-60c9-45d8-81f2-4d7aa859f4bf" providerId="ADAL" clId="{1945A1B3-D44F-4AE0-A472-B482D7E57241}" dt="2024-12-02T16:54:19.971" v="8004" actId="47"/>
        <pc:sldMkLst>
          <pc:docMk/>
          <pc:sldMk cId="3854924051" sldId="293"/>
        </pc:sldMkLst>
      </pc:sldChg>
      <pc:sldChg chg="add del">
        <pc:chgData name="蕭兆翔" userId="c09afb0b-60c9-45d8-81f2-4d7aa859f4bf" providerId="ADAL" clId="{1945A1B3-D44F-4AE0-A472-B482D7E57241}" dt="2024-12-02T14:28:29.891" v="5284" actId="47"/>
        <pc:sldMkLst>
          <pc:docMk/>
          <pc:sldMk cId="4074093338" sldId="293"/>
        </pc:sldMkLst>
      </pc:sldChg>
      <pc:sldChg chg="add del">
        <pc:chgData name="蕭兆翔" userId="c09afb0b-60c9-45d8-81f2-4d7aa859f4bf" providerId="ADAL" clId="{1945A1B3-D44F-4AE0-A472-B482D7E57241}" dt="2024-12-01T09:56:25.452" v="53"/>
        <pc:sldMkLst>
          <pc:docMk/>
          <pc:sldMk cId="371991007" sldId="294"/>
        </pc:sldMkLst>
      </pc:sldChg>
      <pc:sldChg chg="add del">
        <pc:chgData name="蕭兆翔" userId="c09afb0b-60c9-45d8-81f2-4d7aa859f4bf" providerId="ADAL" clId="{1945A1B3-D44F-4AE0-A472-B482D7E57241}" dt="2024-12-01T09:56:33.628" v="55"/>
        <pc:sldMkLst>
          <pc:docMk/>
          <pc:sldMk cId="3091168840" sldId="294"/>
        </pc:sldMkLst>
      </pc:sldChg>
      <pc:sldChg chg="add del">
        <pc:chgData name="蕭兆翔" userId="c09afb0b-60c9-45d8-81f2-4d7aa859f4bf" providerId="ADAL" clId="{1945A1B3-D44F-4AE0-A472-B482D7E57241}" dt="2024-12-02T16:54:21.263" v="8005" actId="47"/>
        <pc:sldMkLst>
          <pc:docMk/>
          <pc:sldMk cId="3619412483" sldId="294"/>
        </pc:sldMkLst>
      </pc:sldChg>
      <pc:sldChg chg="add del">
        <pc:chgData name="蕭兆翔" userId="c09afb0b-60c9-45d8-81f2-4d7aa859f4bf" providerId="ADAL" clId="{1945A1B3-D44F-4AE0-A472-B482D7E57241}" dt="2024-12-02T14:38:08.329" v="5422" actId="47"/>
        <pc:sldMkLst>
          <pc:docMk/>
          <pc:sldMk cId="3868938757" sldId="294"/>
        </pc:sldMkLst>
      </pc:sldChg>
      <pc:sldChg chg="add del">
        <pc:chgData name="蕭兆翔" userId="c09afb0b-60c9-45d8-81f2-4d7aa859f4bf" providerId="ADAL" clId="{1945A1B3-D44F-4AE0-A472-B482D7E57241}" dt="2024-12-01T09:56:33.628" v="55"/>
        <pc:sldMkLst>
          <pc:docMk/>
          <pc:sldMk cId="268457003" sldId="295"/>
        </pc:sldMkLst>
      </pc:sldChg>
      <pc:sldChg chg="add del">
        <pc:chgData name="蕭兆翔" userId="c09afb0b-60c9-45d8-81f2-4d7aa859f4bf" providerId="ADAL" clId="{1945A1B3-D44F-4AE0-A472-B482D7E57241}" dt="2024-12-01T09:56:25.452" v="53"/>
        <pc:sldMkLst>
          <pc:docMk/>
          <pc:sldMk cId="1758282304" sldId="295"/>
        </pc:sldMkLst>
      </pc:sldChg>
      <pc:sldChg chg="add del">
        <pc:chgData name="蕭兆翔" userId="c09afb0b-60c9-45d8-81f2-4d7aa859f4bf" providerId="ADAL" clId="{1945A1B3-D44F-4AE0-A472-B482D7E57241}" dt="2024-12-02T16:54:23.185" v="8006" actId="47"/>
        <pc:sldMkLst>
          <pc:docMk/>
          <pc:sldMk cId="2799484133" sldId="295"/>
        </pc:sldMkLst>
      </pc:sldChg>
      <pc:sldChg chg="add del">
        <pc:chgData name="蕭兆翔" userId="c09afb0b-60c9-45d8-81f2-4d7aa859f4bf" providerId="ADAL" clId="{1945A1B3-D44F-4AE0-A472-B482D7E57241}" dt="2024-12-02T14:28:33.299" v="5285" actId="47"/>
        <pc:sldMkLst>
          <pc:docMk/>
          <pc:sldMk cId="2864254006" sldId="295"/>
        </pc:sldMkLst>
      </pc:sldChg>
      <pc:sldChg chg="add del">
        <pc:chgData name="蕭兆翔" userId="c09afb0b-60c9-45d8-81f2-4d7aa859f4bf" providerId="ADAL" clId="{1945A1B3-D44F-4AE0-A472-B482D7E57241}" dt="2024-12-02T16:54:24.429" v="8007" actId="47"/>
        <pc:sldMkLst>
          <pc:docMk/>
          <pc:sldMk cId="1154937328" sldId="296"/>
        </pc:sldMkLst>
      </pc:sldChg>
      <pc:sldChg chg="add del">
        <pc:chgData name="蕭兆翔" userId="c09afb0b-60c9-45d8-81f2-4d7aa859f4bf" providerId="ADAL" clId="{1945A1B3-D44F-4AE0-A472-B482D7E57241}" dt="2024-12-01T09:56:33.628" v="55"/>
        <pc:sldMkLst>
          <pc:docMk/>
          <pc:sldMk cId="2709772759" sldId="296"/>
        </pc:sldMkLst>
      </pc:sldChg>
      <pc:sldChg chg="add del">
        <pc:chgData name="蕭兆翔" userId="c09afb0b-60c9-45d8-81f2-4d7aa859f4bf" providerId="ADAL" clId="{1945A1B3-D44F-4AE0-A472-B482D7E57241}" dt="2024-12-02T14:28:46.838" v="5287" actId="47"/>
        <pc:sldMkLst>
          <pc:docMk/>
          <pc:sldMk cId="2905250991" sldId="296"/>
        </pc:sldMkLst>
      </pc:sldChg>
      <pc:sldChg chg="add del">
        <pc:chgData name="蕭兆翔" userId="c09afb0b-60c9-45d8-81f2-4d7aa859f4bf" providerId="ADAL" clId="{1945A1B3-D44F-4AE0-A472-B482D7E57241}" dt="2024-12-01T09:56:25.452" v="53"/>
        <pc:sldMkLst>
          <pc:docMk/>
          <pc:sldMk cId="3476324849" sldId="296"/>
        </pc:sldMkLst>
      </pc:sldChg>
      <pc:sldChg chg="add del">
        <pc:chgData name="蕭兆翔" userId="c09afb0b-60c9-45d8-81f2-4d7aa859f4bf" providerId="ADAL" clId="{1945A1B3-D44F-4AE0-A472-B482D7E57241}" dt="2024-12-02T16:54:27.704" v="8008" actId="47"/>
        <pc:sldMkLst>
          <pc:docMk/>
          <pc:sldMk cId="68386834" sldId="297"/>
        </pc:sldMkLst>
      </pc:sldChg>
      <pc:sldChg chg="add del">
        <pc:chgData name="蕭兆翔" userId="c09afb0b-60c9-45d8-81f2-4d7aa859f4bf" providerId="ADAL" clId="{1945A1B3-D44F-4AE0-A472-B482D7E57241}" dt="2024-12-01T09:56:25.452" v="53"/>
        <pc:sldMkLst>
          <pc:docMk/>
          <pc:sldMk cId="2504341878" sldId="297"/>
        </pc:sldMkLst>
      </pc:sldChg>
      <pc:sldChg chg="add del">
        <pc:chgData name="蕭兆翔" userId="c09afb0b-60c9-45d8-81f2-4d7aa859f4bf" providerId="ADAL" clId="{1945A1B3-D44F-4AE0-A472-B482D7E57241}" dt="2024-12-02T14:28:43.912" v="5286" actId="47"/>
        <pc:sldMkLst>
          <pc:docMk/>
          <pc:sldMk cId="2795752772" sldId="297"/>
        </pc:sldMkLst>
      </pc:sldChg>
      <pc:sldChg chg="add del">
        <pc:chgData name="蕭兆翔" userId="c09afb0b-60c9-45d8-81f2-4d7aa859f4bf" providerId="ADAL" clId="{1945A1B3-D44F-4AE0-A472-B482D7E57241}" dt="2024-12-01T09:56:33.628" v="55"/>
        <pc:sldMkLst>
          <pc:docMk/>
          <pc:sldMk cId="2887053701" sldId="297"/>
        </pc:sldMkLst>
      </pc:sldChg>
      <pc:sldChg chg="add del">
        <pc:chgData name="蕭兆翔" userId="c09afb0b-60c9-45d8-81f2-4d7aa859f4bf" providerId="ADAL" clId="{1945A1B3-D44F-4AE0-A472-B482D7E57241}" dt="2024-12-01T09:56:25.452" v="53"/>
        <pc:sldMkLst>
          <pc:docMk/>
          <pc:sldMk cId="776998213" sldId="298"/>
        </pc:sldMkLst>
      </pc:sldChg>
      <pc:sldChg chg="add del">
        <pc:chgData name="蕭兆翔" userId="c09afb0b-60c9-45d8-81f2-4d7aa859f4bf" providerId="ADAL" clId="{1945A1B3-D44F-4AE0-A472-B482D7E57241}" dt="2024-12-02T17:22:46.438" v="8224" actId="47"/>
        <pc:sldMkLst>
          <pc:docMk/>
          <pc:sldMk cId="2427813021" sldId="298"/>
        </pc:sldMkLst>
      </pc:sldChg>
      <pc:sldChg chg="add del">
        <pc:chgData name="蕭兆翔" userId="c09afb0b-60c9-45d8-81f2-4d7aa859f4bf" providerId="ADAL" clId="{1945A1B3-D44F-4AE0-A472-B482D7E57241}" dt="2024-12-01T09:56:33.628" v="55"/>
        <pc:sldMkLst>
          <pc:docMk/>
          <pc:sldMk cId="3902017283" sldId="298"/>
        </pc:sldMkLst>
      </pc:sldChg>
      <pc:sldChg chg="add del">
        <pc:chgData name="蕭兆翔" userId="c09afb0b-60c9-45d8-81f2-4d7aa859f4bf" providerId="ADAL" clId="{1945A1B3-D44F-4AE0-A472-B482D7E57241}" dt="2024-12-02T14:34:17.915" v="5375" actId="47"/>
        <pc:sldMkLst>
          <pc:docMk/>
          <pc:sldMk cId="4133723141" sldId="298"/>
        </pc:sldMkLst>
      </pc:sldChg>
      <pc:sldChg chg="add del">
        <pc:chgData name="蕭兆翔" userId="c09afb0b-60c9-45d8-81f2-4d7aa859f4bf" providerId="ADAL" clId="{1945A1B3-D44F-4AE0-A472-B482D7E57241}" dt="2024-12-02T17:22:41.434" v="8223" actId="47"/>
        <pc:sldMkLst>
          <pc:docMk/>
          <pc:sldMk cId="858610390" sldId="299"/>
        </pc:sldMkLst>
      </pc:sldChg>
      <pc:sldChg chg="add del">
        <pc:chgData name="蕭兆翔" userId="c09afb0b-60c9-45d8-81f2-4d7aa859f4bf" providerId="ADAL" clId="{1945A1B3-D44F-4AE0-A472-B482D7E57241}" dt="2024-12-02T14:38:00.426" v="5416" actId="47"/>
        <pc:sldMkLst>
          <pc:docMk/>
          <pc:sldMk cId="4111485521" sldId="299"/>
        </pc:sldMkLst>
      </pc:sldChg>
      <pc:sldChg chg="add del">
        <pc:chgData name="蕭兆翔" userId="c09afb0b-60c9-45d8-81f2-4d7aa859f4bf" providerId="ADAL" clId="{1945A1B3-D44F-4AE0-A472-B482D7E57241}" dt="2024-12-02T14:38:24.149" v="5429" actId="47"/>
        <pc:sldMkLst>
          <pc:docMk/>
          <pc:sldMk cId="1535891112" sldId="300"/>
        </pc:sldMkLst>
      </pc:sldChg>
      <pc:sldChg chg="add del">
        <pc:chgData name="蕭兆翔" userId="c09afb0b-60c9-45d8-81f2-4d7aa859f4bf" providerId="ADAL" clId="{1945A1B3-D44F-4AE0-A472-B482D7E57241}" dt="2024-12-02T17:22:40.489" v="8222" actId="47"/>
        <pc:sldMkLst>
          <pc:docMk/>
          <pc:sldMk cId="2766521086" sldId="300"/>
        </pc:sldMkLst>
      </pc:sldChg>
      <pc:sldChg chg="add del">
        <pc:chgData name="蕭兆翔" userId="c09afb0b-60c9-45d8-81f2-4d7aa859f4bf" providerId="ADAL" clId="{1945A1B3-D44F-4AE0-A472-B482D7E57241}" dt="2024-12-01T09:56:25.452" v="53"/>
        <pc:sldMkLst>
          <pc:docMk/>
          <pc:sldMk cId="3462899249" sldId="300"/>
        </pc:sldMkLst>
      </pc:sldChg>
      <pc:sldChg chg="add del">
        <pc:chgData name="蕭兆翔" userId="c09afb0b-60c9-45d8-81f2-4d7aa859f4bf" providerId="ADAL" clId="{1945A1B3-D44F-4AE0-A472-B482D7E57241}" dt="2024-12-01T09:56:33.628" v="55"/>
        <pc:sldMkLst>
          <pc:docMk/>
          <pc:sldMk cId="4180657418" sldId="300"/>
        </pc:sldMkLst>
      </pc:sldChg>
      <pc:sldChg chg="addSp delSp modSp add mod ord">
        <pc:chgData name="蕭兆翔" userId="c09afb0b-60c9-45d8-81f2-4d7aa859f4bf" providerId="ADAL" clId="{1945A1B3-D44F-4AE0-A472-B482D7E57241}" dt="2024-12-02T17:39:33.321" v="8510" actId="1076"/>
        <pc:sldMkLst>
          <pc:docMk/>
          <pc:sldMk cId="1858062111" sldId="301"/>
        </pc:sldMkLst>
        <pc:spChg chg="del mod">
          <ac:chgData name="蕭兆翔" userId="c09afb0b-60c9-45d8-81f2-4d7aa859f4bf" providerId="ADAL" clId="{1945A1B3-D44F-4AE0-A472-B482D7E57241}" dt="2024-12-02T17:23:42.690" v="8256" actId="478"/>
          <ac:spMkLst>
            <pc:docMk/>
            <pc:sldMk cId="1858062111" sldId="301"/>
            <ac:spMk id="2" creationId="{00000000-0000-0000-0000-000000000000}"/>
          </ac:spMkLst>
        </pc:spChg>
        <pc:spChg chg="add mod">
          <ac:chgData name="蕭兆翔" userId="c09afb0b-60c9-45d8-81f2-4d7aa859f4bf" providerId="ADAL" clId="{1945A1B3-D44F-4AE0-A472-B482D7E57241}" dt="2024-12-02T17:23:21.560" v="8238"/>
          <ac:spMkLst>
            <pc:docMk/>
            <pc:sldMk cId="1858062111" sldId="301"/>
            <ac:spMk id="3" creationId="{B1E94207-D547-3551-D90A-8E4A77D088A8}"/>
          </ac:spMkLst>
        </pc:spChg>
        <pc:spChg chg="add mod">
          <ac:chgData name="蕭兆翔" userId="c09afb0b-60c9-45d8-81f2-4d7aa859f4bf" providerId="ADAL" clId="{1945A1B3-D44F-4AE0-A472-B482D7E57241}" dt="2024-12-02T17:34:01.951" v="8282"/>
          <ac:spMkLst>
            <pc:docMk/>
            <pc:sldMk cId="1858062111" sldId="301"/>
            <ac:spMk id="4" creationId="{5A151F2C-6DE1-1255-3F34-8A244BC3EB6F}"/>
          </ac:spMkLst>
        </pc:spChg>
        <pc:spChg chg="add mod">
          <ac:chgData name="蕭兆翔" userId="c09afb0b-60c9-45d8-81f2-4d7aa859f4bf" providerId="ADAL" clId="{1945A1B3-D44F-4AE0-A472-B482D7E57241}" dt="2024-12-02T17:34:55.640" v="8323" actId="1076"/>
          <ac:spMkLst>
            <pc:docMk/>
            <pc:sldMk cId="1858062111" sldId="301"/>
            <ac:spMk id="6" creationId="{228A7AFF-1A00-CA2E-8524-009974EE4B89}"/>
          </ac:spMkLst>
        </pc:spChg>
        <pc:spChg chg="add mod">
          <ac:chgData name="蕭兆翔" userId="c09afb0b-60c9-45d8-81f2-4d7aa859f4bf" providerId="ADAL" clId="{1945A1B3-D44F-4AE0-A472-B482D7E57241}" dt="2024-12-02T17:36:44.246" v="8424" actId="1076"/>
          <ac:spMkLst>
            <pc:docMk/>
            <pc:sldMk cId="1858062111" sldId="301"/>
            <ac:spMk id="7" creationId="{5C34DE14-C6E5-E504-067E-9F92AC1CCE69}"/>
          </ac:spMkLst>
        </pc:spChg>
        <pc:spChg chg="add mod">
          <ac:chgData name="蕭兆翔" userId="c09afb0b-60c9-45d8-81f2-4d7aa859f4bf" providerId="ADAL" clId="{1945A1B3-D44F-4AE0-A472-B482D7E57241}" dt="2024-12-02T17:34:53.517" v="8322" actId="2711"/>
          <ac:spMkLst>
            <pc:docMk/>
            <pc:sldMk cId="1858062111" sldId="301"/>
            <ac:spMk id="8" creationId="{20EBA345-A68A-D4D2-3A4F-F0C0E3F3B72C}"/>
          </ac:spMkLst>
        </pc:spChg>
        <pc:spChg chg="add mod">
          <ac:chgData name="蕭兆翔" userId="c09afb0b-60c9-45d8-81f2-4d7aa859f4bf" providerId="ADAL" clId="{1945A1B3-D44F-4AE0-A472-B482D7E57241}" dt="2024-12-02T17:36:57.251" v="8439" actId="1076"/>
          <ac:spMkLst>
            <pc:docMk/>
            <pc:sldMk cId="1858062111" sldId="301"/>
            <ac:spMk id="9" creationId="{435B87E5-3DD8-9099-60D4-203D959B1C2F}"/>
          </ac:spMkLst>
        </pc:spChg>
        <pc:spChg chg="add mod">
          <ac:chgData name="蕭兆翔" userId="c09afb0b-60c9-45d8-81f2-4d7aa859f4bf" providerId="ADAL" clId="{1945A1B3-D44F-4AE0-A472-B482D7E57241}" dt="2024-12-02T17:39:33.321" v="8510" actId="1076"/>
          <ac:spMkLst>
            <pc:docMk/>
            <pc:sldMk cId="1858062111" sldId="301"/>
            <ac:spMk id="11" creationId="{C35652A8-12BC-C89C-13AC-C27D9C6D9170}"/>
          </ac:spMkLst>
        </pc:spChg>
        <pc:spChg chg="add mod">
          <ac:chgData name="蕭兆翔" userId="c09afb0b-60c9-45d8-81f2-4d7aa859f4bf" providerId="ADAL" clId="{1945A1B3-D44F-4AE0-A472-B482D7E57241}" dt="2024-12-02T17:36:55.490" v="8438" actId="1076"/>
          <ac:spMkLst>
            <pc:docMk/>
            <pc:sldMk cId="1858062111" sldId="301"/>
            <ac:spMk id="12" creationId="{4A870B5E-6162-892F-D172-AE9D6DEAD4D3}"/>
          </ac:spMkLst>
        </pc:spChg>
        <pc:spChg chg="add mod">
          <ac:chgData name="蕭兆翔" userId="c09afb0b-60c9-45d8-81f2-4d7aa859f4bf" providerId="ADAL" clId="{1945A1B3-D44F-4AE0-A472-B482D7E57241}" dt="2024-12-02T17:39:31.505" v="8509" actId="1076"/>
          <ac:spMkLst>
            <pc:docMk/>
            <pc:sldMk cId="1858062111" sldId="301"/>
            <ac:spMk id="14" creationId="{B3B8C9F6-602E-451E-2A6B-F1C92317CD3C}"/>
          </ac:spMkLst>
        </pc:spChg>
        <pc:spChg chg="add mod">
          <ac:chgData name="蕭兆翔" userId="c09afb0b-60c9-45d8-81f2-4d7aa859f4bf" providerId="ADAL" clId="{1945A1B3-D44F-4AE0-A472-B482D7E57241}" dt="2024-12-02T17:39:31.505" v="8509" actId="1076"/>
          <ac:spMkLst>
            <pc:docMk/>
            <pc:sldMk cId="1858062111" sldId="301"/>
            <ac:spMk id="15" creationId="{A2C36988-A419-D2DA-181D-A9FA550FB56D}"/>
          </ac:spMkLst>
        </pc:spChg>
        <pc:picChg chg="del mod">
          <ac:chgData name="蕭兆翔" userId="c09afb0b-60c9-45d8-81f2-4d7aa859f4bf" providerId="ADAL" clId="{1945A1B3-D44F-4AE0-A472-B482D7E57241}" dt="2024-12-02T17:34:09.550" v="8283" actId="478"/>
          <ac:picMkLst>
            <pc:docMk/>
            <pc:sldMk cId="1858062111" sldId="301"/>
            <ac:picMk id="11266" creationId="{00000000-0000-0000-0000-000000000000}"/>
          </ac:picMkLst>
        </pc:picChg>
      </pc:sldChg>
      <pc:sldChg chg="add del">
        <pc:chgData name="蕭兆翔" userId="c09afb0b-60c9-45d8-81f2-4d7aa859f4bf" providerId="ADAL" clId="{1945A1B3-D44F-4AE0-A472-B482D7E57241}" dt="2024-12-02T14:37:59.056" v="5415" actId="47"/>
        <pc:sldMkLst>
          <pc:docMk/>
          <pc:sldMk cId="1904658787" sldId="301"/>
        </pc:sldMkLst>
      </pc:sldChg>
      <pc:sldChg chg="add del">
        <pc:chgData name="蕭兆翔" userId="c09afb0b-60c9-45d8-81f2-4d7aa859f4bf" providerId="ADAL" clId="{1945A1B3-D44F-4AE0-A472-B482D7E57241}" dt="2024-12-01T09:56:33.628" v="55"/>
        <pc:sldMkLst>
          <pc:docMk/>
          <pc:sldMk cId="3018943188" sldId="301"/>
        </pc:sldMkLst>
      </pc:sldChg>
      <pc:sldChg chg="add del">
        <pc:chgData name="蕭兆翔" userId="c09afb0b-60c9-45d8-81f2-4d7aa859f4bf" providerId="ADAL" clId="{1945A1B3-D44F-4AE0-A472-B482D7E57241}" dt="2024-12-01T09:56:25.452" v="53"/>
        <pc:sldMkLst>
          <pc:docMk/>
          <pc:sldMk cId="4114896757" sldId="301"/>
        </pc:sldMkLst>
      </pc:sldChg>
      <pc:sldChg chg="add del">
        <pc:chgData name="蕭兆翔" userId="c09afb0b-60c9-45d8-81f2-4d7aa859f4bf" providerId="ADAL" clId="{1945A1B3-D44F-4AE0-A472-B482D7E57241}" dt="2024-12-02T14:38:27.178" v="5430" actId="47"/>
        <pc:sldMkLst>
          <pc:docMk/>
          <pc:sldMk cId="245218467" sldId="302"/>
        </pc:sldMkLst>
      </pc:sldChg>
      <pc:sldChg chg="add del">
        <pc:chgData name="蕭兆翔" userId="c09afb0b-60c9-45d8-81f2-4d7aa859f4bf" providerId="ADAL" clId="{1945A1B3-D44F-4AE0-A472-B482D7E57241}" dt="2024-12-01T09:56:33.628" v="55"/>
        <pc:sldMkLst>
          <pc:docMk/>
          <pc:sldMk cId="1373356635" sldId="302"/>
        </pc:sldMkLst>
      </pc:sldChg>
      <pc:sldChg chg="add del">
        <pc:chgData name="蕭兆翔" userId="c09afb0b-60c9-45d8-81f2-4d7aa859f4bf" providerId="ADAL" clId="{1945A1B3-D44F-4AE0-A472-B482D7E57241}" dt="2024-12-01T09:56:25.452" v="53"/>
        <pc:sldMkLst>
          <pc:docMk/>
          <pc:sldMk cId="1491405984" sldId="302"/>
        </pc:sldMkLst>
      </pc:sldChg>
      <pc:sldChg chg="add del">
        <pc:chgData name="蕭兆翔" userId="c09afb0b-60c9-45d8-81f2-4d7aa859f4bf" providerId="ADAL" clId="{1945A1B3-D44F-4AE0-A472-B482D7E57241}" dt="2024-12-02T17:23:12.032" v="8237" actId="47"/>
        <pc:sldMkLst>
          <pc:docMk/>
          <pc:sldMk cId="2327996668" sldId="302"/>
        </pc:sldMkLst>
      </pc:sldChg>
      <pc:sldChg chg="add del">
        <pc:chgData name="蕭兆翔" userId="c09afb0b-60c9-45d8-81f2-4d7aa859f4bf" providerId="ADAL" clId="{1945A1B3-D44F-4AE0-A472-B482D7E57241}" dt="2024-12-02T17:22:50.708" v="8227" actId="47"/>
        <pc:sldMkLst>
          <pc:docMk/>
          <pc:sldMk cId="36140748" sldId="303"/>
        </pc:sldMkLst>
      </pc:sldChg>
      <pc:sldChg chg="add del">
        <pc:chgData name="蕭兆翔" userId="c09afb0b-60c9-45d8-81f2-4d7aa859f4bf" providerId="ADAL" clId="{1945A1B3-D44F-4AE0-A472-B482D7E57241}" dt="2024-12-01T09:56:33.628" v="55"/>
        <pc:sldMkLst>
          <pc:docMk/>
          <pc:sldMk cId="798451382" sldId="303"/>
        </pc:sldMkLst>
      </pc:sldChg>
      <pc:sldChg chg="add del">
        <pc:chgData name="蕭兆翔" userId="c09afb0b-60c9-45d8-81f2-4d7aa859f4bf" providerId="ADAL" clId="{1945A1B3-D44F-4AE0-A472-B482D7E57241}" dt="2024-12-01T09:56:25.452" v="53"/>
        <pc:sldMkLst>
          <pc:docMk/>
          <pc:sldMk cId="3718488800" sldId="303"/>
        </pc:sldMkLst>
      </pc:sldChg>
      <pc:sldChg chg="add del">
        <pc:chgData name="蕭兆翔" userId="c09afb0b-60c9-45d8-81f2-4d7aa859f4bf" providerId="ADAL" clId="{1945A1B3-D44F-4AE0-A472-B482D7E57241}" dt="2024-12-02T14:37:54.995" v="5414" actId="47"/>
        <pc:sldMkLst>
          <pc:docMk/>
          <pc:sldMk cId="3993819366" sldId="303"/>
        </pc:sldMkLst>
      </pc:sldChg>
      <pc:sldChg chg="add del">
        <pc:chgData name="蕭兆翔" userId="c09afb0b-60c9-45d8-81f2-4d7aa859f4bf" providerId="ADAL" clId="{1945A1B3-D44F-4AE0-A472-B482D7E57241}" dt="2024-12-02T17:22:52.918" v="8228" actId="47"/>
        <pc:sldMkLst>
          <pc:docMk/>
          <pc:sldMk cId="427649189" sldId="304"/>
        </pc:sldMkLst>
      </pc:sldChg>
      <pc:sldChg chg="add del">
        <pc:chgData name="蕭兆翔" userId="c09afb0b-60c9-45d8-81f2-4d7aa859f4bf" providerId="ADAL" clId="{1945A1B3-D44F-4AE0-A472-B482D7E57241}" dt="2024-12-02T14:37:54.110" v="5413" actId="47"/>
        <pc:sldMkLst>
          <pc:docMk/>
          <pc:sldMk cId="3407276827" sldId="304"/>
        </pc:sldMkLst>
      </pc:sldChg>
      <pc:sldChg chg="add del">
        <pc:chgData name="蕭兆翔" userId="c09afb0b-60c9-45d8-81f2-4d7aa859f4bf" providerId="ADAL" clId="{1945A1B3-D44F-4AE0-A472-B482D7E57241}" dt="2024-12-01T09:56:25.452" v="53"/>
        <pc:sldMkLst>
          <pc:docMk/>
          <pc:sldMk cId="3833641" sldId="305"/>
        </pc:sldMkLst>
      </pc:sldChg>
      <pc:sldChg chg="add del">
        <pc:chgData name="蕭兆翔" userId="c09afb0b-60c9-45d8-81f2-4d7aa859f4bf" providerId="ADAL" clId="{1945A1B3-D44F-4AE0-A472-B482D7E57241}" dt="2024-12-02T17:22:54.359" v="8229" actId="47"/>
        <pc:sldMkLst>
          <pc:docMk/>
          <pc:sldMk cId="1490472441" sldId="305"/>
        </pc:sldMkLst>
      </pc:sldChg>
      <pc:sldChg chg="add del">
        <pc:chgData name="蕭兆翔" userId="c09afb0b-60c9-45d8-81f2-4d7aa859f4bf" providerId="ADAL" clId="{1945A1B3-D44F-4AE0-A472-B482D7E57241}" dt="2024-12-01T09:56:33.628" v="55"/>
        <pc:sldMkLst>
          <pc:docMk/>
          <pc:sldMk cId="2413293238" sldId="305"/>
        </pc:sldMkLst>
      </pc:sldChg>
      <pc:sldChg chg="add del">
        <pc:chgData name="蕭兆翔" userId="c09afb0b-60c9-45d8-81f2-4d7aa859f4bf" providerId="ADAL" clId="{1945A1B3-D44F-4AE0-A472-B482D7E57241}" dt="2024-12-02T14:37:53.198" v="5412" actId="47"/>
        <pc:sldMkLst>
          <pc:docMk/>
          <pc:sldMk cId="4035819437" sldId="305"/>
        </pc:sldMkLst>
      </pc:sldChg>
      <pc:sldChg chg="add del">
        <pc:chgData name="蕭兆翔" userId="c09afb0b-60c9-45d8-81f2-4d7aa859f4bf" providerId="ADAL" clId="{1945A1B3-D44F-4AE0-A472-B482D7E57241}" dt="2024-12-01T09:56:33.628" v="55"/>
        <pc:sldMkLst>
          <pc:docMk/>
          <pc:sldMk cId="662899163" sldId="306"/>
        </pc:sldMkLst>
      </pc:sldChg>
      <pc:sldChg chg="add del">
        <pc:chgData name="蕭兆翔" userId="c09afb0b-60c9-45d8-81f2-4d7aa859f4bf" providerId="ADAL" clId="{1945A1B3-D44F-4AE0-A472-B482D7E57241}" dt="2024-12-02T17:22:58.132" v="8230" actId="47"/>
        <pc:sldMkLst>
          <pc:docMk/>
          <pc:sldMk cId="2531081661" sldId="306"/>
        </pc:sldMkLst>
      </pc:sldChg>
      <pc:sldChg chg="add del">
        <pc:chgData name="蕭兆翔" userId="c09afb0b-60c9-45d8-81f2-4d7aa859f4bf" providerId="ADAL" clId="{1945A1B3-D44F-4AE0-A472-B482D7E57241}" dt="2024-12-02T14:38:28.737" v="5431" actId="47"/>
        <pc:sldMkLst>
          <pc:docMk/>
          <pc:sldMk cId="3209247320" sldId="306"/>
        </pc:sldMkLst>
      </pc:sldChg>
      <pc:sldChg chg="add del">
        <pc:chgData name="蕭兆翔" userId="c09afb0b-60c9-45d8-81f2-4d7aa859f4bf" providerId="ADAL" clId="{1945A1B3-D44F-4AE0-A472-B482D7E57241}" dt="2024-12-01T09:56:25.452" v="53"/>
        <pc:sldMkLst>
          <pc:docMk/>
          <pc:sldMk cId="3368257037" sldId="306"/>
        </pc:sldMkLst>
      </pc:sldChg>
      <pc:sldChg chg="add del">
        <pc:chgData name="蕭兆翔" userId="c09afb0b-60c9-45d8-81f2-4d7aa859f4bf" providerId="ADAL" clId="{1945A1B3-D44F-4AE0-A472-B482D7E57241}" dt="2024-12-01T09:56:25.452" v="53"/>
        <pc:sldMkLst>
          <pc:docMk/>
          <pc:sldMk cId="731026005" sldId="307"/>
        </pc:sldMkLst>
      </pc:sldChg>
      <pc:sldChg chg="add del">
        <pc:chgData name="蕭兆翔" userId="c09afb0b-60c9-45d8-81f2-4d7aa859f4bf" providerId="ADAL" clId="{1945A1B3-D44F-4AE0-A472-B482D7E57241}" dt="2024-12-02T15:20:53.502" v="6370" actId="47"/>
        <pc:sldMkLst>
          <pc:docMk/>
          <pc:sldMk cId="1269639498" sldId="307"/>
        </pc:sldMkLst>
      </pc:sldChg>
      <pc:sldChg chg="add del">
        <pc:chgData name="蕭兆翔" userId="c09afb0b-60c9-45d8-81f2-4d7aa859f4bf" providerId="ADAL" clId="{1945A1B3-D44F-4AE0-A472-B482D7E57241}" dt="2024-12-02T17:22:59.666" v="8231" actId="47"/>
        <pc:sldMkLst>
          <pc:docMk/>
          <pc:sldMk cId="2582681226" sldId="307"/>
        </pc:sldMkLst>
      </pc:sldChg>
      <pc:sldChg chg="add del">
        <pc:chgData name="蕭兆翔" userId="c09afb0b-60c9-45d8-81f2-4d7aa859f4bf" providerId="ADAL" clId="{1945A1B3-D44F-4AE0-A472-B482D7E57241}" dt="2024-12-01T09:56:33.628" v="55"/>
        <pc:sldMkLst>
          <pc:docMk/>
          <pc:sldMk cId="3465193978" sldId="307"/>
        </pc:sldMkLst>
      </pc:sldChg>
      <pc:sldChg chg="add del">
        <pc:chgData name="蕭兆翔" userId="c09afb0b-60c9-45d8-81f2-4d7aa859f4bf" providerId="ADAL" clId="{1945A1B3-D44F-4AE0-A472-B482D7E57241}" dt="2024-12-02T17:23:01.466" v="8232" actId="47"/>
        <pc:sldMkLst>
          <pc:docMk/>
          <pc:sldMk cId="1951900967" sldId="308"/>
        </pc:sldMkLst>
      </pc:sldChg>
      <pc:sldChg chg="add del">
        <pc:chgData name="蕭兆翔" userId="c09afb0b-60c9-45d8-81f2-4d7aa859f4bf" providerId="ADAL" clId="{1945A1B3-D44F-4AE0-A472-B482D7E57241}" dt="2024-12-02T14:38:30.549" v="5432" actId="47"/>
        <pc:sldMkLst>
          <pc:docMk/>
          <pc:sldMk cId="1971751904" sldId="308"/>
        </pc:sldMkLst>
      </pc:sldChg>
      <pc:sldChg chg="add del">
        <pc:chgData name="蕭兆翔" userId="c09afb0b-60c9-45d8-81f2-4d7aa859f4bf" providerId="ADAL" clId="{1945A1B3-D44F-4AE0-A472-B482D7E57241}" dt="2024-12-01T09:56:33.628" v="55"/>
        <pc:sldMkLst>
          <pc:docMk/>
          <pc:sldMk cId="2855146930" sldId="308"/>
        </pc:sldMkLst>
      </pc:sldChg>
      <pc:sldChg chg="add del">
        <pc:chgData name="蕭兆翔" userId="c09afb0b-60c9-45d8-81f2-4d7aa859f4bf" providerId="ADAL" clId="{1945A1B3-D44F-4AE0-A472-B482D7E57241}" dt="2024-12-01T09:56:25.452" v="53"/>
        <pc:sldMkLst>
          <pc:docMk/>
          <pc:sldMk cId="4279271607" sldId="308"/>
        </pc:sldMkLst>
      </pc:sldChg>
      <pc:sldChg chg="add del">
        <pc:chgData name="蕭兆翔" userId="c09afb0b-60c9-45d8-81f2-4d7aa859f4bf" providerId="ADAL" clId="{1945A1B3-D44F-4AE0-A472-B482D7E57241}" dt="2024-12-01T09:56:25.452" v="53"/>
        <pc:sldMkLst>
          <pc:docMk/>
          <pc:sldMk cId="2072199442" sldId="309"/>
        </pc:sldMkLst>
      </pc:sldChg>
      <pc:sldChg chg="add del">
        <pc:chgData name="蕭兆翔" userId="c09afb0b-60c9-45d8-81f2-4d7aa859f4bf" providerId="ADAL" clId="{1945A1B3-D44F-4AE0-A472-B482D7E57241}" dt="2024-12-02T17:23:02.988" v="8233" actId="47"/>
        <pc:sldMkLst>
          <pc:docMk/>
          <pc:sldMk cId="2937362863" sldId="309"/>
        </pc:sldMkLst>
      </pc:sldChg>
      <pc:sldChg chg="add del">
        <pc:chgData name="蕭兆翔" userId="c09afb0b-60c9-45d8-81f2-4d7aa859f4bf" providerId="ADAL" clId="{1945A1B3-D44F-4AE0-A472-B482D7E57241}" dt="2024-12-02T14:38:32.830" v="5433" actId="47"/>
        <pc:sldMkLst>
          <pc:docMk/>
          <pc:sldMk cId="3333608391" sldId="309"/>
        </pc:sldMkLst>
      </pc:sldChg>
      <pc:sldChg chg="add del">
        <pc:chgData name="蕭兆翔" userId="c09afb0b-60c9-45d8-81f2-4d7aa859f4bf" providerId="ADAL" clId="{1945A1B3-D44F-4AE0-A472-B482D7E57241}" dt="2024-12-01T09:56:33.628" v="55"/>
        <pc:sldMkLst>
          <pc:docMk/>
          <pc:sldMk cId="3666967410" sldId="309"/>
        </pc:sldMkLst>
      </pc:sldChg>
      <pc:sldChg chg="add del">
        <pc:chgData name="蕭兆翔" userId="c09afb0b-60c9-45d8-81f2-4d7aa859f4bf" providerId="ADAL" clId="{1945A1B3-D44F-4AE0-A472-B482D7E57241}" dt="2024-12-02T17:23:04.870" v="8234" actId="47"/>
        <pc:sldMkLst>
          <pc:docMk/>
          <pc:sldMk cId="551054288" sldId="310"/>
        </pc:sldMkLst>
      </pc:sldChg>
      <pc:sldChg chg="add del">
        <pc:chgData name="蕭兆翔" userId="c09afb0b-60c9-45d8-81f2-4d7aa859f4bf" providerId="ADAL" clId="{1945A1B3-D44F-4AE0-A472-B482D7E57241}" dt="2024-12-01T09:56:25.452" v="53"/>
        <pc:sldMkLst>
          <pc:docMk/>
          <pc:sldMk cId="660061768" sldId="310"/>
        </pc:sldMkLst>
      </pc:sldChg>
      <pc:sldChg chg="add del">
        <pc:chgData name="蕭兆翔" userId="c09afb0b-60c9-45d8-81f2-4d7aa859f4bf" providerId="ADAL" clId="{1945A1B3-D44F-4AE0-A472-B482D7E57241}" dt="2024-12-02T15:20:50.158" v="6369" actId="47"/>
        <pc:sldMkLst>
          <pc:docMk/>
          <pc:sldMk cId="3674345311" sldId="310"/>
        </pc:sldMkLst>
      </pc:sldChg>
      <pc:sldChg chg="add del">
        <pc:chgData name="蕭兆翔" userId="c09afb0b-60c9-45d8-81f2-4d7aa859f4bf" providerId="ADAL" clId="{1945A1B3-D44F-4AE0-A472-B482D7E57241}" dt="2024-12-01T09:56:33.628" v="55"/>
        <pc:sldMkLst>
          <pc:docMk/>
          <pc:sldMk cId="3992776034" sldId="310"/>
        </pc:sldMkLst>
      </pc:sldChg>
      <pc:sldChg chg="add del">
        <pc:chgData name="蕭兆翔" userId="c09afb0b-60c9-45d8-81f2-4d7aa859f4bf" providerId="ADAL" clId="{1945A1B3-D44F-4AE0-A472-B482D7E57241}" dt="2024-12-02T15:26:10.146" v="6527" actId="47"/>
        <pc:sldMkLst>
          <pc:docMk/>
          <pc:sldMk cId="1345658767" sldId="311"/>
        </pc:sldMkLst>
      </pc:sldChg>
      <pc:sldChg chg="add del">
        <pc:chgData name="蕭兆翔" userId="c09afb0b-60c9-45d8-81f2-4d7aa859f4bf" providerId="ADAL" clId="{1945A1B3-D44F-4AE0-A472-B482D7E57241}" dt="2024-12-02T17:23:06.504" v="8235" actId="47"/>
        <pc:sldMkLst>
          <pc:docMk/>
          <pc:sldMk cId="2347569319" sldId="311"/>
        </pc:sldMkLst>
      </pc:sldChg>
      <pc:sldChg chg="add del">
        <pc:chgData name="蕭兆翔" userId="c09afb0b-60c9-45d8-81f2-4d7aa859f4bf" providerId="ADAL" clId="{1945A1B3-D44F-4AE0-A472-B482D7E57241}" dt="2024-12-01T09:56:33.628" v="55"/>
        <pc:sldMkLst>
          <pc:docMk/>
          <pc:sldMk cId="82874033" sldId="312"/>
        </pc:sldMkLst>
      </pc:sldChg>
      <pc:sldChg chg="add del">
        <pc:chgData name="蕭兆翔" userId="c09afb0b-60c9-45d8-81f2-4d7aa859f4bf" providerId="ADAL" clId="{1945A1B3-D44F-4AE0-A472-B482D7E57241}" dt="2024-12-01T09:56:25.452" v="53"/>
        <pc:sldMkLst>
          <pc:docMk/>
          <pc:sldMk cId="239797309" sldId="312"/>
        </pc:sldMkLst>
      </pc:sldChg>
      <pc:sldChg chg="add del">
        <pc:chgData name="蕭兆翔" userId="c09afb0b-60c9-45d8-81f2-4d7aa859f4bf" providerId="ADAL" clId="{1945A1B3-D44F-4AE0-A472-B482D7E57241}" dt="2024-12-02T17:23:07.852" v="8236" actId="47"/>
        <pc:sldMkLst>
          <pc:docMk/>
          <pc:sldMk cId="694121014" sldId="312"/>
        </pc:sldMkLst>
      </pc:sldChg>
      <pc:sldChg chg="add del">
        <pc:chgData name="蕭兆翔" userId="c09afb0b-60c9-45d8-81f2-4d7aa859f4bf" providerId="ADAL" clId="{1945A1B3-D44F-4AE0-A472-B482D7E57241}" dt="2024-12-02T15:20:39.875" v="6365" actId="47"/>
        <pc:sldMkLst>
          <pc:docMk/>
          <pc:sldMk cId="923594579" sldId="312"/>
        </pc:sldMkLst>
      </pc:sldChg>
      <pc:sldChg chg="add del">
        <pc:chgData name="蕭兆翔" userId="c09afb0b-60c9-45d8-81f2-4d7aa859f4bf" providerId="ADAL" clId="{1945A1B3-D44F-4AE0-A472-B482D7E57241}" dt="2024-12-02T16:37:52.950" v="7651" actId="47"/>
        <pc:sldMkLst>
          <pc:docMk/>
          <pc:sldMk cId="854415697" sldId="313"/>
        </pc:sldMkLst>
      </pc:sldChg>
      <pc:sldChg chg="add del">
        <pc:chgData name="蕭兆翔" userId="c09afb0b-60c9-45d8-81f2-4d7aa859f4bf" providerId="ADAL" clId="{1945A1B3-D44F-4AE0-A472-B482D7E57241}" dt="2024-12-01T09:56:33.628" v="55"/>
        <pc:sldMkLst>
          <pc:docMk/>
          <pc:sldMk cId="2199603082" sldId="313"/>
        </pc:sldMkLst>
      </pc:sldChg>
      <pc:sldChg chg="add del">
        <pc:chgData name="蕭兆翔" userId="c09afb0b-60c9-45d8-81f2-4d7aa859f4bf" providerId="ADAL" clId="{1945A1B3-D44F-4AE0-A472-B482D7E57241}" dt="2024-12-01T09:56:25.452" v="53"/>
        <pc:sldMkLst>
          <pc:docMk/>
          <pc:sldMk cId="3607232118" sldId="313"/>
        </pc:sldMkLst>
      </pc:sldChg>
      <pc:sldChg chg="add del">
        <pc:chgData name="蕭兆翔" userId="c09afb0b-60c9-45d8-81f2-4d7aa859f4bf" providerId="ADAL" clId="{1945A1B3-D44F-4AE0-A472-B482D7E57241}" dt="2024-12-02T15:20:48.973" v="6368" actId="47"/>
        <pc:sldMkLst>
          <pc:docMk/>
          <pc:sldMk cId="3953697991" sldId="313"/>
        </pc:sldMkLst>
      </pc:sldChg>
      <pc:sldChg chg="add del">
        <pc:chgData name="蕭兆翔" userId="c09afb0b-60c9-45d8-81f2-4d7aa859f4bf" providerId="ADAL" clId="{1945A1B3-D44F-4AE0-A472-B482D7E57241}" dt="2024-12-01T09:56:33.628" v="55"/>
        <pc:sldMkLst>
          <pc:docMk/>
          <pc:sldMk cId="428307239" sldId="314"/>
        </pc:sldMkLst>
      </pc:sldChg>
      <pc:sldChg chg="addSp modSp add mod">
        <pc:chgData name="蕭兆翔" userId="c09afb0b-60c9-45d8-81f2-4d7aa859f4bf" providerId="ADAL" clId="{1945A1B3-D44F-4AE0-A472-B482D7E57241}" dt="2024-12-02T15:27:55.328" v="6639" actId="207"/>
        <pc:sldMkLst>
          <pc:docMk/>
          <pc:sldMk cId="1781944770" sldId="314"/>
        </pc:sldMkLst>
        <pc:spChg chg="add mod">
          <ac:chgData name="蕭兆翔" userId="c09afb0b-60c9-45d8-81f2-4d7aa859f4bf" providerId="ADAL" clId="{1945A1B3-D44F-4AE0-A472-B482D7E57241}" dt="2024-12-02T15:27:18.757" v="6578" actId="1076"/>
          <ac:spMkLst>
            <pc:docMk/>
            <pc:sldMk cId="1781944770" sldId="314"/>
            <ac:spMk id="5" creationId="{9F572E20-9C6E-6C3E-651E-D793B6160F36}"/>
          </ac:spMkLst>
        </pc:spChg>
        <pc:spChg chg="add mod">
          <ac:chgData name="蕭兆翔" userId="c09afb0b-60c9-45d8-81f2-4d7aa859f4bf" providerId="ADAL" clId="{1945A1B3-D44F-4AE0-A472-B482D7E57241}" dt="2024-12-02T15:27:18.757" v="6578" actId="1076"/>
          <ac:spMkLst>
            <pc:docMk/>
            <pc:sldMk cId="1781944770" sldId="314"/>
            <ac:spMk id="6" creationId="{8E194793-5476-901F-ED4C-DC40C9BFF87C}"/>
          </ac:spMkLst>
        </pc:spChg>
        <pc:spChg chg="add mod">
          <ac:chgData name="蕭兆翔" userId="c09afb0b-60c9-45d8-81f2-4d7aa859f4bf" providerId="ADAL" clId="{1945A1B3-D44F-4AE0-A472-B482D7E57241}" dt="2024-12-02T15:27:18.757" v="6578" actId="1076"/>
          <ac:spMkLst>
            <pc:docMk/>
            <pc:sldMk cId="1781944770" sldId="314"/>
            <ac:spMk id="8" creationId="{26EE6429-A60A-6C02-A013-B845CD2CD788}"/>
          </ac:spMkLst>
        </pc:spChg>
        <pc:spChg chg="add mod">
          <ac:chgData name="蕭兆翔" userId="c09afb0b-60c9-45d8-81f2-4d7aa859f4bf" providerId="ADAL" clId="{1945A1B3-D44F-4AE0-A472-B482D7E57241}" dt="2024-12-02T15:27:29.897" v="6609" actId="20577"/>
          <ac:spMkLst>
            <pc:docMk/>
            <pc:sldMk cId="1781944770" sldId="314"/>
            <ac:spMk id="9" creationId="{DFBE8479-2154-2D75-4F57-AB7ACEC35B50}"/>
          </ac:spMkLst>
        </pc:spChg>
        <pc:spChg chg="add mod">
          <ac:chgData name="蕭兆翔" userId="c09afb0b-60c9-45d8-81f2-4d7aa859f4bf" providerId="ADAL" clId="{1945A1B3-D44F-4AE0-A472-B482D7E57241}" dt="2024-12-02T15:27:55.328" v="6639" actId="207"/>
          <ac:spMkLst>
            <pc:docMk/>
            <pc:sldMk cId="1781944770" sldId="314"/>
            <ac:spMk id="10" creationId="{EAA1D073-21B1-038F-94FE-4672E18EC97C}"/>
          </ac:spMkLst>
        </pc:spChg>
        <pc:picChg chg="mod">
          <ac:chgData name="蕭兆翔" userId="c09afb0b-60c9-45d8-81f2-4d7aa859f4bf" providerId="ADAL" clId="{1945A1B3-D44F-4AE0-A472-B482D7E57241}" dt="2024-12-02T15:27:18.757" v="6578" actId="1076"/>
          <ac:picMkLst>
            <pc:docMk/>
            <pc:sldMk cId="1781944770" sldId="314"/>
            <ac:picMk id="2" creationId="{00000000-0000-0000-0000-000000000000}"/>
          </ac:picMkLst>
        </pc:picChg>
        <pc:picChg chg="add mod">
          <ac:chgData name="蕭兆翔" userId="c09afb0b-60c9-45d8-81f2-4d7aa859f4bf" providerId="ADAL" clId="{1945A1B3-D44F-4AE0-A472-B482D7E57241}" dt="2024-12-02T15:27:18.757" v="6578" actId="1076"/>
          <ac:picMkLst>
            <pc:docMk/>
            <pc:sldMk cId="1781944770" sldId="314"/>
            <ac:picMk id="4" creationId="{CA8D1644-4DA1-7E77-DFA2-2D30323039B3}"/>
          </ac:picMkLst>
        </pc:picChg>
        <pc:picChg chg="add mod">
          <ac:chgData name="蕭兆翔" userId="c09afb0b-60c9-45d8-81f2-4d7aa859f4bf" providerId="ADAL" clId="{1945A1B3-D44F-4AE0-A472-B482D7E57241}" dt="2024-12-02T15:27:18.757" v="6578" actId="1076"/>
          <ac:picMkLst>
            <pc:docMk/>
            <pc:sldMk cId="1781944770" sldId="314"/>
            <ac:picMk id="7" creationId="{97BFD386-28A2-5288-96AF-697AFDDFFC91}"/>
          </ac:picMkLst>
        </pc:picChg>
      </pc:sldChg>
      <pc:sldChg chg="add del">
        <pc:chgData name="蕭兆翔" userId="c09afb0b-60c9-45d8-81f2-4d7aa859f4bf" providerId="ADAL" clId="{1945A1B3-D44F-4AE0-A472-B482D7E57241}" dt="2024-12-01T09:56:25.452" v="53"/>
        <pc:sldMkLst>
          <pc:docMk/>
          <pc:sldMk cId="2470013006" sldId="314"/>
        </pc:sldMkLst>
      </pc:sldChg>
      <pc:sldChg chg="add del">
        <pc:chgData name="蕭兆翔" userId="c09afb0b-60c9-45d8-81f2-4d7aa859f4bf" providerId="ADAL" clId="{1945A1B3-D44F-4AE0-A472-B482D7E57241}" dt="2024-12-02T15:20:47.865" v="6367" actId="47"/>
        <pc:sldMkLst>
          <pc:docMk/>
          <pc:sldMk cId="206715039" sldId="315"/>
        </pc:sldMkLst>
      </pc:sldChg>
      <pc:sldChg chg="add del">
        <pc:chgData name="蕭兆翔" userId="c09afb0b-60c9-45d8-81f2-4d7aa859f4bf" providerId="ADAL" clId="{1945A1B3-D44F-4AE0-A472-B482D7E57241}" dt="2024-12-02T16:37:52.950" v="7651" actId="47"/>
        <pc:sldMkLst>
          <pc:docMk/>
          <pc:sldMk cId="2593817300" sldId="315"/>
        </pc:sldMkLst>
      </pc:sldChg>
      <pc:sldChg chg="add del">
        <pc:chgData name="蕭兆翔" userId="c09afb0b-60c9-45d8-81f2-4d7aa859f4bf" providerId="ADAL" clId="{1945A1B3-D44F-4AE0-A472-B482D7E57241}" dt="2024-12-02T16:37:52.950" v="7651" actId="47"/>
        <pc:sldMkLst>
          <pc:docMk/>
          <pc:sldMk cId="2351457382" sldId="316"/>
        </pc:sldMkLst>
      </pc:sldChg>
      <pc:sldChg chg="add del">
        <pc:chgData name="蕭兆翔" userId="c09afb0b-60c9-45d8-81f2-4d7aa859f4bf" providerId="ADAL" clId="{1945A1B3-D44F-4AE0-A472-B482D7E57241}" dt="2024-12-02T15:20:47.069" v="6366" actId="47"/>
        <pc:sldMkLst>
          <pc:docMk/>
          <pc:sldMk cId="3187609322" sldId="316"/>
        </pc:sldMkLst>
      </pc:sldChg>
      <pc:sldChg chg="add del">
        <pc:chgData name="蕭兆翔" userId="c09afb0b-60c9-45d8-81f2-4d7aa859f4bf" providerId="ADAL" clId="{1945A1B3-D44F-4AE0-A472-B482D7E57241}" dt="2024-12-02T16:37:52.950" v="7651" actId="47"/>
        <pc:sldMkLst>
          <pc:docMk/>
          <pc:sldMk cId="2797714950" sldId="317"/>
        </pc:sldMkLst>
      </pc:sldChg>
      <pc:sldChg chg="add del">
        <pc:chgData name="蕭兆翔" userId="c09afb0b-60c9-45d8-81f2-4d7aa859f4bf" providerId="ADAL" clId="{1945A1B3-D44F-4AE0-A472-B482D7E57241}" dt="2024-12-02T15:20:47.069" v="6366" actId="47"/>
        <pc:sldMkLst>
          <pc:docMk/>
          <pc:sldMk cId="2973840438" sldId="317"/>
        </pc:sldMkLst>
      </pc:sldChg>
      <pc:sldChg chg="add del">
        <pc:chgData name="蕭兆翔" userId="c09afb0b-60c9-45d8-81f2-4d7aa859f4bf" providerId="ADAL" clId="{1945A1B3-D44F-4AE0-A472-B482D7E57241}" dt="2024-12-01T09:56:33.628" v="55"/>
        <pc:sldMkLst>
          <pc:docMk/>
          <pc:sldMk cId="288193624" sldId="318"/>
        </pc:sldMkLst>
      </pc:sldChg>
      <pc:sldChg chg="add del">
        <pc:chgData name="蕭兆翔" userId="c09afb0b-60c9-45d8-81f2-4d7aa859f4bf" providerId="ADAL" clId="{1945A1B3-D44F-4AE0-A472-B482D7E57241}" dt="2024-12-02T15:20:47.069" v="6366" actId="47"/>
        <pc:sldMkLst>
          <pc:docMk/>
          <pc:sldMk cId="1754133186" sldId="318"/>
        </pc:sldMkLst>
      </pc:sldChg>
      <pc:sldChg chg="add del">
        <pc:chgData name="蕭兆翔" userId="c09afb0b-60c9-45d8-81f2-4d7aa859f4bf" providerId="ADAL" clId="{1945A1B3-D44F-4AE0-A472-B482D7E57241}" dt="2024-12-02T16:37:52.950" v="7651" actId="47"/>
        <pc:sldMkLst>
          <pc:docMk/>
          <pc:sldMk cId="2613000273" sldId="318"/>
        </pc:sldMkLst>
      </pc:sldChg>
      <pc:sldChg chg="add del">
        <pc:chgData name="蕭兆翔" userId="c09afb0b-60c9-45d8-81f2-4d7aa859f4bf" providerId="ADAL" clId="{1945A1B3-D44F-4AE0-A472-B482D7E57241}" dt="2024-12-01T09:56:25.452" v="53"/>
        <pc:sldMkLst>
          <pc:docMk/>
          <pc:sldMk cId="3378354723" sldId="318"/>
        </pc:sldMkLst>
      </pc:sldChg>
      <pc:sldChg chg="add del">
        <pc:chgData name="蕭兆翔" userId="c09afb0b-60c9-45d8-81f2-4d7aa859f4bf" providerId="ADAL" clId="{1945A1B3-D44F-4AE0-A472-B482D7E57241}" dt="2024-12-01T09:56:25.452" v="53"/>
        <pc:sldMkLst>
          <pc:docMk/>
          <pc:sldMk cId="949740462" sldId="319"/>
        </pc:sldMkLst>
      </pc:sldChg>
      <pc:sldChg chg="add del">
        <pc:chgData name="蕭兆翔" userId="c09afb0b-60c9-45d8-81f2-4d7aa859f4bf" providerId="ADAL" clId="{1945A1B3-D44F-4AE0-A472-B482D7E57241}" dt="2024-12-02T16:37:52.950" v="7651" actId="47"/>
        <pc:sldMkLst>
          <pc:docMk/>
          <pc:sldMk cId="1456648683" sldId="319"/>
        </pc:sldMkLst>
      </pc:sldChg>
      <pc:sldChg chg="add del">
        <pc:chgData name="蕭兆翔" userId="c09afb0b-60c9-45d8-81f2-4d7aa859f4bf" providerId="ADAL" clId="{1945A1B3-D44F-4AE0-A472-B482D7E57241}" dt="2024-12-01T09:56:33.628" v="55"/>
        <pc:sldMkLst>
          <pc:docMk/>
          <pc:sldMk cId="2389764928" sldId="319"/>
        </pc:sldMkLst>
      </pc:sldChg>
      <pc:sldChg chg="add del">
        <pc:chgData name="蕭兆翔" userId="c09afb0b-60c9-45d8-81f2-4d7aa859f4bf" providerId="ADAL" clId="{1945A1B3-D44F-4AE0-A472-B482D7E57241}" dt="2024-12-02T15:20:47.069" v="6366" actId="47"/>
        <pc:sldMkLst>
          <pc:docMk/>
          <pc:sldMk cId="3499061069" sldId="319"/>
        </pc:sldMkLst>
      </pc:sldChg>
      <pc:sldChg chg="add del">
        <pc:chgData name="蕭兆翔" userId="c09afb0b-60c9-45d8-81f2-4d7aa859f4bf" providerId="ADAL" clId="{1945A1B3-D44F-4AE0-A472-B482D7E57241}" dt="2024-12-02T15:20:47.069" v="6366" actId="47"/>
        <pc:sldMkLst>
          <pc:docMk/>
          <pc:sldMk cId="1596408885" sldId="320"/>
        </pc:sldMkLst>
      </pc:sldChg>
      <pc:sldChg chg="add del">
        <pc:chgData name="蕭兆翔" userId="c09afb0b-60c9-45d8-81f2-4d7aa859f4bf" providerId="ADAL" clId="{1945A1B3-D44F-4AE0-A472-B482D7E57241}" dt="2024-12-02T16:37:52.950" v="7651" actId="47"/>
        <pc:sldMkLst>
          <pc:docMk/>
          <pc:sldMk cId="3427295236" sldId="320"/>
        </pc:sldMkLst>
      </pc:sldChg>
      <pc:sldChg chg="addSp modSp new del mod">
        <pc:chgData name="蕭兆翔" userId="c09afb0b-60c9-45d8-81f2-4d7aa859f4bf" providerId="ADAL" clId="{1945A1B3-D44F-4AE0-A472-B482D7E57241}" dt="2024-12-02T18:57:52.188" v="9828" actId="47"/>
        <pc:sldMkLst>
          <pc:docMk/>
          <pc:sldMk cId="2292360696" sldId="321"/>
        </pc:sldMkLst>
        <pc:spChg chg="add mod">
          <ac:chgData name="蕭兆翔" userId="c09afb0b-60c9-45d8-81f2-4d7aa859f4bf" providerId="ADAL" clId="{1945A1B3-D44F-4AE0-A472-B482D7E57241}" dt="2024-12-01T15:00:01.578" v="94" actId="1076"/>
          <ac:spMkLst>
            <pc:docMk/>
            <pc:sldMk cId="2292360696" sldId="321"/>
            <ac:spMk id="3" creationId="{9384AA85-6B6F-7B0F-60F6-F99EA91E7E4B}"/>
          </ac:spMkLst>
        </pc:spChg>
        <pc:spChg chg="add mod">
          <ac:chgData name="蕭兆翔" userId="c09afb0b-60c9-45d8-81f2-4d7aa859f4bf" providerId="ADAL" clId="{1945A1B3-D44F-4AE0-A472-B482D7E57241}" dt="2024-12-01T14:59:53.696" v="92" actId="1076"/>
          <ac:spMkLst>
            <pc:docMk/>
            <pc:sldMk cId="2292360696" sldId="321"/>
            <ac:spMk id="5" creationId="{0EEF0D44-DE72-1177-5ED7-7575E5E02110}"/>
          </ac:spMkLst>
        </pc:spChg>
      </pc:sldChg>
      <pc:sldChg chg="addSp delSp modSp new mod">
        <pc:chgData name="蕭兆翔" userId="c09afb0b-60c9-45d8-81f2-4d7aa859f4bf" providerId="ADAL" clId="{1945A1B3-D44F-4AE0-A472-B482D7E57241}" dt="2024-12-02T07:28:31.345" v="649" actId="21"/>
        <pc:sldMkLst>
          <pc:docMk/>
          <pc:sldMk cId="3113006125" sldId="322"/>
        </pc:sldMkLst>
        <pc:spChg chg="add mod">
          <ac:chgData name="蕭兆翔" userId="c09afb0b-60c9-45d8-81f2-4d7aa859f4bf" providerId="ADAL" clId="{1945A1B3-D44F-4AE0-A472-B482D7E57241}" dt="2024-12-02T07:15:08.383" v="115" actId="20577"/>
          <ac:spMkLst>
            <pc:docMk/>
            <pc:sldMk cId="3113006125" sldId="322"/>
            <ac:spMk id="2" creationId="{53C84407-02AF-5B3E-EEE9-BBE8D297B95C}"/>
          </ac:spMkLst>
        </pc:spChg>
        <pc:spChg chg="add mod">
          <ac:chgData name="蕭兆翔" userId="c09afb0b-60c9-45d8-81f2-4d7aa859f4bf" providerId="ADAL" clId="{1945A1B3-D44F-4AE0-A472-B482D7E57241}" dt="2024-12-02T07:20:11.773" v="386" actId="207"/>
          <ac:spMkLst>
            <pc:docMk/>
            <pc:sldMk cId="3113006125" sldId="322"/>
            <ac:spMk id="3" creationId="{C0FBD479-B5AC-85AF-38BD-B89722B926D1}"/>
          </ac:spMkLst>
        </pc:spChg>
        <pc:spChg chg="add del mod">
          <ac:chgData name="蕭兆翔" userId="c09afb0b-60c9-45d8-81f2-4d7aa859f4bf" providerId="ADAL" clId="{1945A1B3-D44F-4AE0-A472-B482D7E57241}" dt="2024-12-02T07:28:31.345" v="649" actId="21"/>
          <ac:spMkLst>
            <pc:docMk/>
            <pc:sldMk cId="3113006125" sldId="322"/>
            <ac:spMk id="4" creationId="{679BD785-C7D9-3535-5FF3-9ED5D391D535}"/>
          </ac:spMkLst>
        </pc:spChg>
      </pc:sldChg>
      <pc:sldChg chg="addSp delSp modSp add mod ord">
        <pc:chgData name="蕭兆翔" userId="c09afb0b-60c9-45d8-81f2-4d7aa859f4bf" providerId="ADAL" clId="{1945A1B3-D44F-4AE0-A472-B482D7E57241}" dt="2024-12-02T15:28:52.764" v="6646" actId="20577"/>
        <pc:sldMkLst>
          <pc:docMk/>
          <pc:sldMk cId="1798496417" sldId="323"/>
        </pc:sldMkLst>
        <pc:spChg chg="add del mod">
          <ac:chgData name="蕭兆翔" userId="c09afb0b-60c9-45d8-81f2-4d7aa859f4bf" providerId="ADAL" clId="{1945A1B3-D44F-4AE0-A472-B482D7E57241}" dt="2024-12-02T07:28:24.977" v="646" actId="21"/>
          <ac:spMkLst>
            <pc:docMk/>
            <pc:sldMk cId="1798496417" sldId="323"/>
            <ac:spMk id="2" creationId="{679BD785-C7D9-3535-5FF3-9ED5D391D535}"/>
          </ac:spMkLst>
        </pc:spChg>
        <pc:spChg chg="mod">
          <ac:chgData name="蕭兆翔" userId="c09afb0b-60c9-45d8-81f2-4d7aa859f4bf" providerId="ADAL" clId="{1945A1B3-D44F-4AE0-A472-B482D7E57241}" dt="2024-12-02T15:28:52.764" v="6646" actId="20577"/>
          <ac:spMkLst>
            <pc:docMk/>
            <pc:sldMk cId="1798496417" sldId="323"/>
            <ac:spMk id="3" creationId="{D4A099D2-CE9D-86C7-546B-BBCFFBBE5638}"/>
          </ac:spMkLst>
        </pc:spChg>
        <pc:spChg chg="add mod">
          <ac:chgData name="蕭兆翔" userId="c09afb0b-60c9-45d8-81f2-4d7aa859f4bf" providerId="ADAL" clId="{1945A1B3-D44F-4AE0-A472-B482D7E57241}" dt="2024-12-02T07:28:33.046" v="650"/>
          <ac:spMkLst>
            <pc:docMk/>
            <pc:sldMk cId="1798496417" sldId="323"/>
            <ac:spMk id="4" creationId="{679BD785-C7D9-3535-5FF3-9ED5D391D535}"/>
          </ac:spMkLst>
        </pc:spChg>
        <pc:picChg chg="del">
          <ac:chgData name="蕭兆翔" userId="c09afb0b-60c9-45d8-81f2-4d7aa859f4bf" providerId="ADAL" clId="{1945A1B3-D44F-4AE0-A472-B482D7E57241}" dt="2024-12-02T07:17:37.735" v="226" actId="478"/>
          <ac:picMkLst>
            <pc:docMk/>
            <pc:sldMk cId="1798496417" sldId="323"/>
            <ac:picMk id="2050" creationId="{5B791881-9BE9-263B-B37F-07C450FEF3C8}"/>
          </ac:picMkLst>
        </pc:picChg>
        <pc:picChg chg="del">
          <ac:chgData name="蕭兆翔" userId="c09afb0b-60c9-45d8-81f2-4d7aa859f4bf" providerId="ADAL" clId="{1945A1B3-D44F-4AE0-A472-B482D7E57241}" dt="2024-12-02T07:17:38.101" v="227" actId="478"/>
          <ac:picMkLst>
            <pc:docMk/>
            <pc:sldMk cId="1798496417" sldId="323"/>
            <ac:picMk id="3074" creationId="{ABC46340-9147-B469-63F3-CAE1A77A8275}"/>
          </ac:picMkLst>
        </pc:picChg>
      </pc:sldChg>
      <pc:sldChg chg="addSp delSp modSp add mod setBg">
        <pc:chgData name="蕭兆翔" userId="c09afb0b-60c9-45d8-81f2-4d7aa859f4bf" providerId="ADAL" clId="{1945A1B3-D44F-4AE0-A472-B482D7E57241}" dt="2024-12-02T15:28:59.790" v="6648" actId="20577"/>
        <pc:sldMkLst>
          <pc:docMk/>
          <pc:sldMk cId="3925345255" sldId="324"/>
        </pc:sldMkLst>
        <pc:spChg chg="mod ord">
          <ac:chgData name="蕭兆翔" userId="c09afb0b-60c9-45d8-81f2-4d7aa859f4bf" providerId="ADAL" clId="{1945A1B3-D44F-4AE0-A472-B482D7E57241}" dt="2024-12-02T07:26:25.217" v="630" actId="26606"/>
          <ac:spMkLst>
            <pc:docMk/>
            <pc:sldMk cId="3925345255" sldId="324"/>
            <ac:spMk id="2" creationId="{403FCDF5-186C-CBB6-A8C6-A93E3017D006}"/>
          </ac:spMkLst>
        </pc:spChg>
        <pc:spChg chg="mod">
          <ac:chgData name="蕭兆翔" userId="c09afb0b-60c9-45d8-81f2-4d7aa859f4bf" providerId="ADAL" clId="{1945A1B3-D44F-4AE0-A472-B482D7E57241}" dt="2024-12-02T15:28:59.790" v="6648" actId="20577"/>
          <ac:spMkLst>
            <pc:docMk/>
            <pc:sldMk cId="3925345255" sldId="324"/>
            <ac:spMk id="3" creationId="{3A2B1A0B-FE78-C786-4617-C38EDDA990E6}"/>
          </ac:spMkLst>
        </pc:spChg>
        <pc:spChg chg="add del">
          <ac:chgData name="蕭兆翔" userId="c09afb0b-60c9-45d8-81f2-4d7aa859f4bf" providerId="ADAL" clId="{1945A1B3-D44F-4AE0-A472-B482D7E57241}" dt="2024-12-02T07:26:25.217" v="630" actId="26606"/>
          <ac:spMkLst>
            <pc:docMk/>
            <pc:sldMk cId="3925345255" sldId="324"/>
            <ac:spMk id="1033" creationId="{EAE48C4B-3A90-42C3-BA00-6092B477179E}"/>
          </ac:spMkLst>
        </pc:spChg>
        <pc:spChg chg="add del">
          <ac:chgData name="蕭兆翔" userId="c09afb0b-60c9-45d8-81f2-4d7aa859f4bf" providerId="ADAL" clId="{1945A1B3-D44F-4AE0-A472-B482D7E57241}" dt="2024-12-02T07:26:25.217" v="630" actId="26606"/>
          <ac:spMkLst>
            <pc:docMk/>
            <pc:sldMk cId="3925345255" sldId="324"/>
            <ac:spMk id="1035" creationId="{F919E280-CA27-4214-97E6-294E0C3BC4B3}"/>
          </ac:spMkLst>
        </pc:spChg>
        <pc:picChg chg="add mod ord">
          <ac:chgData name="蕭兆翔" userId="c09afb0b-60c9-45d8-81f2-4d7aa859f4bf" providerId="ADAL" clId="{1945A1B3-D44F-4AE0-A472-B482D7E57241}" dt="2024-12-02T07:27:38.918" v="644" actId="1076"/>
          <ac:picMkLst>
            <pc:docMk/>
            <pc:sldMk cId="3925345255" sldId="324"/>
            <ac:picMk id="1026" creationId="{EA4295A6-7280-90CD-91C7-F1C25EF3B5E1}"/>
          </ac:picMkLst>
        </pc:picChg>
        <pc:picChg chg="add mod">
          <ac:chgData name="蕭兆翔" userId="c09afb0b-60c9-45d8-81f2-4d7aa859f4bf" providerId="ADAL" clId="{1945A1B3-D44F-4AE0-A472-B482D7E57241}" dt="2024-12-02T07:26:47.792" v="641" actId="14861"/>
          <ac:picMkLst>
            <pc:docMk/>
            <pc:sldMk cId="3925345255" sldId="324"/>
            <ac:picMk id="1028" creationId="{2B1B3281-E5AD-AE84-082C-8F3AC6AF932E}"/>
          </ac:picMkLst>
        </pc:picChg>
      </pc:sldChg>
      <pc:sldChg chg="addSp delSp modSp add mod">
        <pc:chgData name="蕭兆翔" userId="c09afb0b-60c9-45d8-81f2-4d7aa859f4bf" providerId="ADAL" clId="{1945A1B3-D44F-4AE0-A472-B482D7E57241}" dt="2024-12-02T07:47:44.216" v="1242" actId="1076"/>
        <pc:sldMkLst>
          <pc:docMk/>
          <pc:sldMk cId="2613590936" sldId="325"/>
        </pc:sldMkLst>
        <pc:spChg chg="add mod">
          <ac:chgData name="蕭兆翔" userId="c09afb0b-60c9-45d8-81f2-4d7aa859f4bf" providerId="ADAL" clId="{1945A1B3-D44F-4AE0-A472-B482D7E57241}" dt="2024-12-02T07:47:31.610" v="1237" actId="1076"/>
          <ac:spMkLst>
            <pc:docMk/>
            <pc:sldMk cId="2613590936" sldId="325"/>
            <ac:spMk id="2" creationId="{B99E8824-119B-DD16-4114-592A60981B58}"/>
          </ac:spMkLst>
        </pc:spChg>
        <pc:spChg chg="mod">
          <ac:chgData name="蕭兆翔" userId="c09afb0b-60c9-45d8-81f2-4d7aa859f4bf" providerId="ADAL" clId="{1945A1B3-D44F-4AE0-A472-B482D7E57241}" dt="2024-12-02T07:46:29.558" v="1108" actId="2710"/>
          <ac:spMkLst>
            <pc:docMk/>
            <pc:sldMk cId="2613590936" sldId="325"/>
            <ac:spMk id="3" creationId="{E52FFE2F-3A02-CC35-A446-6D8898C5C487}"/>
          </ac:spMkLst>
        </pc:spChg>
        <pc:spChg chg="del mod">
          <ac:chgData name="蕭兆翔" userId="c09afb0b-60c9-45d8-81f2-4d7aa859f4bf" providerId="ADAL" clId="{1945A1B3-D44F-4AE0-A472-B482D7E57241}" dt="2024-12-02T07:36:42.847" v="1081" actId="478"/>
          <ac:spMkLst>
            <pc:docMk/>
            <pc:sldMk cId="2613590936" sldId="325"/>
            <ac:spMk id="4" creationId="{19A31A89-389B-79A7-7F09-01A3A534EBF6}"/>
          </ac:spMkLst>
        </pc:spChg>
        <pc:spChg chg="del">
          <ac:chgData name="蕭兆翔" userId="c09afb0b-60c9-45d8-81f2-4d7aa859f4bf" providerId="ADAL" clId="{1945A1B3-D44F-4AE0-A472-B482D7E57241}" dt="2024-12-02T07:33:26.617" v="810" actId="478"/>
          <ac:spMkLst>
            <pc:docMk/>
            <pc:sldMk cId="2613590936" sldId="325"/>
            <ac:spMk id="5" creationId="{03D533A5-2957-5308-A6FA-D8AD25AE4F95}"/>
          </ac:spMkLst>
        </pc:spChg>
        <pc:spChg chg="del">
          <ac:chgData name="蕭兆翔" userId="c09afb0b-60c9-45d8-81f2-4d7aa859f4bf" providerId="ADAL" clId="{1945A1B3-D44F-4AE0-A472-B482D7E57241}" dt="2024-12-02T07:33:25.604" v="809" actId="478"/>
          <ac:spMkLst>
            <pc:docMk/>
            <pc:sldMk cId="2613590936" sldId="325"/>
            <ac:spMk id="7" creationId="{96F196CE-1472-1C0F-F341-B33EFFB2E6C2}"/>
          </ac:spMkLst>
        </pc:spChg>
        <pc:picChg chg="add del mod">
          <ac:chgData name="蕭兆翔" userId="c09afb0b-60c9-45d8-81f2-4d7aa859f4bf" providerId="ADAL" clId="{1945A1B3-D44F-4AE0-A472-B482D7E57241}" dt="2024-12-02T07:45:13.135" v="1092" actId="478"/>
          <ac:picMkLst>
            <pc:docMk/>
            <pc:sldMk cId="2613590936" sldId="325"/>
            <ac:picMk id="6" creationId="{57FEAF6E-A956-2E7C-3AAF-431AE344F7C8}"/>
          </ac:picMkLst>
        </pc:picChg>
        <pc:picChg chg="add mod modCrop">
          <ac:chgData name="蕭兆翔" userId="c09afb0b-60c9-45d8-81f2-4d7aa859f4bf" providerId="ADAL" clId="{1945A1B3-D44F-4AE0-A472-B482D7E57241}" dt="2024-12-02T07:47:44.216" v="1242" actId="1076"/>
          <ac:picMkLst>
            <pc:docMk/>
            <pc:sldMk cId="2613590936" sldId="325"/>
            <ac:picMk id="9" creationId="{34DB2784-ECB0-A6F5-3D82-EA6B70CF87AF}"/>
          </ac:picMkLst>
        </pc:picChg>
        <pc:picChg chg="del">
          <ac:chgData name="蕭兆翔" userId="c09afb0b-60c9-45d8-81f2-4d7aa859f4bf" providerId="ADAL" clId="{1945A1B3-D44F-4AE0-A472-B482D7E57241}" dt="2024-12-02T07:33:23.782" v="807" actId="478"/>
          <ac:picMkLst>
            <pc:docMk/>
            <pc:sldMk cId="2613590936" sldId="325"/>
            <ac:picMk id="2050" creationId="{DB21898D-71AD-DB4E-B107-0838ECA36AE6}"/>
          </ac:picMkLst>
        </pc:picChg>
        <pc:picChg chg="add">
          <ac:chgData name="蕭兆翔" userId="c09afb0b-60c9-45d8-81f2-4d7aa859f4bf" providerId="ADAL" clId="{1945A1B3-D44F-4AE0-A472-B482D7E57241}" dt="2024-12-02T07:45:13.373" v="1093"/>
          <ac:picMkLst>
            <pc:docMk/>
            <pc:sldMk cId="2613590936" sldId="325"/>
            <ac:picMk id="2052" creationId="{F08D5C62-E4AF-4889-14D6-4190AD929569}"/>
          </ac:picMkLst>
        </pc:picChg>
        <pc:picChg chg="del">
          <ac:chgData name="蕭兆翔" userId="c09afb0b-60c9-45d8-81f2-4d7aa859f4bf" providerId="ADAL" clId="{1945A1B3-D44F-4AE0-A472-B482D7E57241}" dt="2024-12-02T07:33:24.071" v="808" actId="478"/>
          <ac:picMkLst>
            <pc:docMk/>
            <pc:sldMk cId="2613590936" sldId="325"/>
            <ac:picMk id="3074" creationId="{9E9041A8-AE49-94DB-6CF0-E64CE792354B}"/>
          </ac:picMkLst>
        </pc:picChg>
      </pc:sldChg>
      <pc:sldChg chg="addSp delSp modSp add mod">
        <pc:chgData name="蕭兆翔" userId="c09afb0b-60c9-45d8-81f2-4d7aa859f4bf" providerId="ADAL" clId="{1945A1B3-D44F-4AE0-A472-B482D7E57241}" dt="2024-12-02T08:24:30.165" v="1870" actId="20577"/>
        <pc:sldMkLst>
          <pc:docMk/>
          <pc:sldMk cId="3753462151" sldId="326"/>
        </pc:sldMkLst>
        <pc:spChg chg="mod">
          <ac:chgData name="蕭兆翔" userId="c09afb0b-60c9-45d8-81f2-4d7aa859f4bf" providerId="ADAL" clId="{1945A1B3-D44F-4AE0-A472-B482D7E57241}" dt="2024-12-02T08:14:06.781" v="1755" actId="207"/>
          <ac:spMkLst>
            <pc:docMk/>
            <pc:sldMk cId="3753462151" sldId="326"/>
            <ac:spMk id="3" creationId="{665D47E7-472A-05B5-C5F4-A5B5774C3A4F}"/>
          </ac:spMkLst>
        </pc:spChg>
        <pc:spChg chg="mod">
          <ac:chgData name="蕭兆翔" userId="c09afb0b-60c9-45d8-81f2-4d7aa859f4bf" providerId="ADAL" clId="{1945A1B3-D44F-4AE0-A472-B482D7E57241}" dt="2024-12-02T08:24:30.165" v="1870" actId="20577"/>
          <ac:spMkLst>
            <pc:docMk/>
            <pc:sldMk cId="3753462151" sldId="326"/>
            <ac:spMk id="4" creationId="{36CBEC8F-0AA2-36A3-CE38-8D74E147635F}"/>
          </ac:spMkLst>
        </pc:spChg>
        <pc:spChg chg="add mod">
          <ac:chgData name="蕭兆翔" userId="c09afb0b-60c9-45d8-81f2-4d7aa859f4bf" providerId="ADAL" clId="{1945A1B3-D44F-4AE0-A472-B482D7E57241}" dt="2024-12-02T08:24:22.146" v="1868" actId="1076"/>
          <ac:spMkLst>
            <pc:docMk/>
            <pc:sldMk cId="3753462151" sldId="326"/>
            <ac:spMk id="6" creationId="{2E47B1D5-2380-8C6A-5E01-85162386E06A}"/>
          </ac:spMkLst>
        </pc:spChg>
        <pc:spChg chg="add del">
          <ac:chgData name="蕭兆翔" userId="c09afb0b-60c9-45d8-81f2-4d7aa859f4bf" providerId="ADAL" clId="{1945A1B3-D44F-4AE0-A472-B482D7E57241}" dt="2024-12-02T08:21:47.658" v="1831" actId="22"/>
          <ac:spMkLst>
            <pc:docMk/>
            <pc:sldMk cId="3753462151" sldId="326"/>
            <ac:spMk id="8" creationId="{17DC1A88-CBBC-1999-F458-51020B1F3C4F}"/>
          </ac:spMkLst>
        </pc:spChg>
        <pc:spChg chg="add mod">
          <ac:chgData name="蕭兆翔" userId="c09afb0b-60c9-45d8-81f2-4d7aa859f4bf" providerId="ADAL" clId="{1945A1B3-D44F-4AE0-A472-B482D7E57241}" dt="2024-12-02T08:24:22.146" v="1868" actId="1076"/>
          <ac:spMkLst>
            <pc:docMk/>
            <pc:sldMk cId="3753462151" sldId="326"/>
            <ac:spMk id="10" creationId="{2C549D91-7444-1CF6-73F9-5FCB4C6A076F}"/>
          </ac:spMkLst>
        </pc:spChg>
        <pc:cxnChg chg="add mod">
          <ac:chgData name="蕭兆翔" userId="c09afb0b-60c9-45d8-81f2-4d7aa859f4bf" providerId="ADAL" clId="{1945A1B3-D44F-4AE0-A472-B482D7E57241}" dt="2024-12-02T08:24:22.146" v="1868" actId="1076"/>
          <ac:cxnSpMkLst>
            <pc:docMk/>
            <pc:sldMk cId="3753462151" sldId="326"/>
            <ac:cxnSpMk id="12" creationId="{57A2CC0A-994C-B754-218E-FFAAC2BDDFD5}"/>
          </ac:cxnSpMkLst>
        </pc:cxnChg>
        <pc:cxnChg chg="add mod">
          <ac:chgData name="蕭兆翔" userId="c09afb0b-60c9-45d8-81f2-4d7aa859f4bf" providerId="ADAL" clId="{1945A1B3-D44F-4AE0-A472-B482D7E57241}" dt="2024-12-02T08:24:22.146" v="1868" actId="1076"/>
          <ac:cxnSpMkLst>
            <pc:docMk/>
            <pc:sldMk cId="3753462151" sldId="326"/>
            <ac:cxnSpMk id="13" creationId="{0B916165-5CC4-134D-B7A3-20D27F8DB057}"/>
          </ac:cxnSpMkLst>
        </pc:cxnChg>
      </pc:sldChg>
      <pc:sldChg chg="addSp delSp modSp add mod">
        <pc:chgData name="蕭兆翔" userId="c09afb0b-60c9-45d8-81f2-4d7aa859f4bf" providerId="ADAL" clId="{1945A1B3-D44F-4AE0-A472-B482D7E57241}" dt="2024-12-02T09:15:40.774" v="2209"/>
        <pc:sldMkLst>
          <pc:docMk/>
          <pc:sldMk cId="1749226856" sldId="327"/>
        </pc:sldMkLst>
        <pc:spChg chg="mod">
          <ac:chgData name="蕭兆翔" userId="c09afb0b-60c9-45d8-81f2-4d7aa859f4bf" providerId="ADAL" clId="{1945A1B3-D44F-4AE0-A472-B482D7E57241}" dt="2024-12-02T08:27:47.988" v="1895" actId="20577"/>
          <ac:spMkLst>
            <pc:docMk/>
            <pc:sldMk cId="1749226856" sldId="327"/>
            <ac:spMk id="3" creationId="{93F761B8-19AE-A32B-F941-E8768B886C3D}"/>
          </ac:spMkLst>
        </pc:spChg>
        <pc:spChg chg="mod">
          <ac:chgData name="蕭兆翔" userId="c09afb0b-60c9-45d8-81f2-4d7aa859f4bf" providerId="ADAL" clId="{1945A1B3-D44F-4AE0-A472-B482D7E57241}" dt="2024-12-02T09:06:11.678" v="2204" actId="1076"/>
          <ac:spMkLst>
            <pc:docMk/>
            <pc:sldMk cId="1749226856" sldId="327"/>
            <ac:spMk id="4" creationId="{370FB8E9-D5CA-5B61-3B26-147872CA4DF0}"/>
          </ac:spMkLst>
        </pc:spChg>
        <pc:spChg chg="del">
          <ac:chgData name="蕭兆翔" userId="c09afb0b-60c9-45d8-81f2-4d7aa859f4bf" providerId="ADAL" clId="{1945A1B3-D44F-4AE0-A472-B482D7E57241}" dt="2024-12-02T08:27:50.743" v="1897" actId="478"/>
          <ac:spMkLst>
            <pc:docMk/>
            <pc:sldMk cId="1749226856" sldId="327"/>
            <ac:spMk id="6" creationId="{5F99AB56-0831-38E6-BD4B-36FD9303F4BB}"/>
          </ac:spMkLst>
        </pc:spChg>
        <pc:spChg chg="add mod">
          <ac:chgData name="蕭兆翔" userId="c09afb0b-60c9-45d8-81f2-4d7aa859f4bf" providerId="ADAL" clId="{1945A1B3-D44F-4AE0-A472-B482D7E57241}" dt="2024-12-02T09:06:11.678" v="2204" actId="1076"/>
          <ac:spMkLst>
            <pc:docMk/>
            <pc:sldMk cId="1749226856" sldId="327"/>
            <ac:spMk id="9" creationId="{BA221B83-4FAE-F505-045B-C040FA052D0D}"/>
          </ac:spMkLst>
        </pc:spChg>
        <pc:spChg chg="del">
          <ac:chgData name="蕭兆翔" userId="c09afb0b-60c9-45d8-81f2-4d7aa859f4bf" providerId="ADAL" clId="{1945A1B3-D44F-4AE0-A472-B482D7E57241}" dt="2024-12-02T08:27:50.743" v="1897" actId="478"/>
          <ac:spMkLst>
            <pc:docMk/>
            <pc:sldMk cId="1749226856" sldId="327"/>
            <ac:spMk id="10" creationId="{5F700195-76C0-4C9C-AC1E-8BAB74568114}"/>
          </ac:spMkLst>
        </pc:spChg>
        <pc:spChg chg="add mod">
          <ac:chgData name="蕭兆翔" userId="c09afb0b-60c9-45d8-81f2-4d7aa859f4bf" providerId="ADAL" clId="{1945A1B3-D44F-4AE0-A472-B482D7E57241}" dt="2024-12-02T09:06:11.678" v="2204" actId="1076"/>
          <ac:spMkLst>
            <pc:docMk/>
            <pc:sldMk cId="1749226856" sldId="327"/>
            <ac:spMk id="11" creationId="{F4B72F99-88E0-F68C-DFBE-DBEC1394AE76}"/>
          </ac:spMkLst>
        </pc:spChg>
        <pc:spChg chg="add mod">
          <ac:chgData name="蕭兆翔" userId="c09afb0b-60c9-45d8-81f2-4d7aa859f4bf" providerId="ADAL" clId="{1945A1B3-D44F-4AE0-A472-B482D7E57241}" dt="2024-12-02T09:15:39.260" v="2208"/>
          <ac:spMkLst>
            <pc:docMk/>
            <pc:sldMk cId="1749226856" sldId="327"/>
            <ac:spMk id="14" creationId="{C1C32364-2A2F-8770-96E6-1883D68791F5}"/>
          </ac:spMkLst>
        </pc:spChg>
        <pc:spChg chg="add mod">
          <ac:chgData name="蕭兆翔" userId="c09afb0b-60c9-45d8-81f2-4d7aa859f4bf" providerId="ADAL" clId="{1945A1B3-D44F-4AE0-A472-B482D7E57241}" dt="2024-12-02T09:15:40.774" v="2209"/>
          <ac:spMkLst>
            <pc:docMk/>
            <pc:sldMk cId="1749226856" sldId="327"/>
            <ac:spMk id="15" creationId="{8968FBA8-F22E-8CAB-E555-646F97B0ABEE}"/>
          </ac:spMkLst>
        </pc:spChg>
        <pc:grpChg chg="add mod">
          <ac:chgData name="蕭兆翔" userId="c09afb0b-60c9-45d8-81f2-4d7aa859f4bf" providerId="ADAL" clId="{1945A1B3-D44F-4AE0-A472-B482D7E57241}" dt="2024-12-02T09:06:13.939" v="2205" actId="1076"/>
          <ac:grpSpMkLst>
            <pc:docMk/>
            <pc:sldMk cId="1749226856" sldId="327"/>
            <ac:grpSpMk id="8" creationId="{574D3F47-6C5F-529B-4FAF-EFD127123AF2}"/>
          </ac:grpSpMkLst>
        </pc:grpChg>
        <pc:picChg chg="add mod">
          <ac:chgData name="蕭兆翔" userId="c09afb0b-60c9-45d8-81f2-4d7aa859f4bf" providerId="ADAL" clId="{1945A1B3-D44F-4AE0-A472-B482D7E57241}" dt="2024-12-02T09:06:13.939" v="2205" actId="1076"/>
          <ac:picMkLst>
            <pc:docMk/>
            <pc:sldMk cId="1749226856" sldId="327"/>
            <ac:picMk id="7" creationId="{EDB216FC-7FB9-38BD-A80C-D7ABB431E09D}"/>
          </ac:picMkLst>
        </pc:picChg>
        <pc:picChg chg="add mod">
          <ac:chgData name="蕭兆翔" userId="c09afb0b-60c9-45d8-81f2-4d7aa859f4bf" providerId="ADAL" clId="{1945A1B3-D44F-4AE0-A472-B482D7E57241}" dt="2024-12-02T09:06:13.939" v="2205" actId="1076"/>
          <ac:picMkLst>
            <pc:docMk/>
            <pc:sldMk cId="1749226856" sldId="327"/>
            <ac:picMk id="4098" creationId="{DD6B3ADE-E033-CD57-A3D6-50FC20847BF3}"/>
          </ac:picMkLst>
        </pc:picChg>
        <pc:picChg chg="del">
          <ac:chgData name="蕭兆翔" userId="c09afb0b-60c9-45d8-81f2-4d7aa859f4bf" providerId="ADAL" clId="{1945A1B3-D44F-4AE0-A472-B482D7E57241}" dt="2024-12-02T08:27:49.591" v="1896" actId="478"/>
          <ac:picMkLst>
            <pc:docMk/>
            <pc:sldMk cId="1749226856" sldId="327"/>
            <ac:picMk id="5122" creationId="{B3D13F3D-EE2A-2A40-79E8-662F6738C256}"/>
          </ac:picMkLst>
        </pc:picChg>
        <pc:cxnChg chg="del">
          <ac:chgData name="蕭兆翔" userId="c09afb0b-60c9-45d8-81f2-4d7aa859f4bf" providerId="ADAL" clId="{1945A1B3-D44F-4AE0-A472-B482D7E57241}" dt="2024-12-02T08:27:50.743" v="1897" actId="478"/>
          <ac:cxnSpMkLst>
            <pc:docMk/>
            <pc:sldMk cId="1749226856" sldId="327"/>
            <ac:cxnSpMk id="12" creationId="{C0DD632C-EB3E-7306-D776-9BC892D429B9}"/>
          </ac:cxnSpMkLst>
        </pc:cxnChg>
        <pc:cxnChg chg="del">
          <ac:chgData name="蕭兆翔" userId="c09afb0b-60c9-45d8-81f2-4d7aa859f4bf" providerId="ADAL" clId="{1945A1B3-D44F-4AE0-A472-B482D7E57241}" dt="2024-12-02T08:27:50.743" v="1897" actId="478"/>
          <ac:cxnSpMkLst>
            <pc:docMk/>
            <pc:sldMk cId="1749226856" sldId="327"/>
            <ac:cxnSpMk id="13" creationId="{F2F19DF1-11CD-137E-DEA1-DEA89846F02A}"/>
          </ac:cxnSpMkLst>
        </pc:cxnChg>
      </pc:sldChg>
      <pc:sldChg chg="delSp modSp add mod">
        <pc:chgData name="蕭兆翔" userId="c09afb0b-60c9-45d8-81f2-4d7aa859f4bf" providerId="ADAL" clId="{1945A1B3-D44F-4AE0-A472-B482D7E57241}" dt="2024-12-02T09:23:23.714" v="2564" actId="1076"/>
        <pc:sldMkLst>
          <pc:docMk/>
          <pc:sldMk cId="2477226628" sldId="328"/>
        </pc:sldMkLst>
        <pc:spChg chg="mod">
          <ac:chgData name="蕭兆翔" userId="c09afb0b-60c9-45d8-81f2-4d7aa859f4bf" providerId="ADAL" clId="{1945A1B3-D44F-4AE0-A472-B482D7E57241}" dt="2024-12-02T09:15:59.470" v="2249" actId="20577"/>
          <ac:spMkLst>
            <pc:docMk/>
            <pc:sldMk cId="2477226628" sldId="328"/>
            <ac:spMk id="3" creationId="{A725D153-00C0-8FBB-47FE-200337EE77DD}"/>
          </ac:spMkLst>
        </pc:spChg>
        <pc:spChg chg="mod">
          <ac:chgData name="蕭兆翔" userId="c09afb0b-60c9-45d8-81f2-4d7aa859f4bf" providerId="ADAL" clId="{1945A1B3-D44F-4AE0-A472-B482D7E57241}" dt="2024-12-02T09:23:23.714" v="2564" actId="1076"/>
          <ac:spMkLst>
            <pc:docMk/>
            <pc:sldMk cId="2477226628" sldId="328"/>
            <ac:spMk id="4" creationId="{EA911DC2-B03F-3125-DB88-C6ACD1568E59}"/>
          </ac:spMkLst>
        </pc:spChg>
        <pc:spChg chg="del">
          <ac:chgData name="蕭兆翔" userId="c09afb0b-60c9-45d8-81f2-4d7aa859f4bf" providerId="ADAL" clId="{1945A1B3-D44F-4AE0-A472-B482D7E57241}" dt="2024-12-02T09:15:51.609" v="2228" actId="478"/>
          <ac:spMkLst>
            <pc:docMk/>
            <pc:sldMk cId="2477226628" sldId="328"/>
            <ac:spMk id="9" creationId="{079743A2-239A-596F-8348-8B92F5C3AECA}"/>
          </ac:spMkLst>
        </pc:spChg>
        <pc:spChg chg="del">
          <ac:chgData name="蕭兆翔" userId="c09afb0b-60c9-45d8-81f2-4d7aa859f4bf" providerId="ADAL" clId="{1945A1B3-D44F-4AE0-A472-B482D7E57241}" dt="2024-12-02T09:15:51.609" v="2228" actId="478"/>
          <ac:spMkLst>
            <pc:docMk/>
            <pc:sldMk cId="2477226628" sldId="328"/>
            <ac:spMk id="11" creationId="{B12ED789-8970-7472-7D80-15DFACAC663E}"/>
          </ac:spMkLst>
        </pc:spChg>
        <pc:grpChg chg="del">
          <ac:chgData name="蕭兆翔" userId="c09afb0b-60c9-45d8-81f2-4d7aa859f4bf" providerId="ADAL" clId="{1945A1B3-D44F-4AE0-A472-B482D7E57241}" dt="2024-12-02T09:15:49.334" v="2227" actId="478"/>
          <ac:grpSpMkLst>
            <pc:docMk/>
            <pc:sldMk cId="2477226628" sldId="328"/>
            <ac:grpSpMk id="8" creationId="{11B82900-ED26-D980-110C-27E5A949D2D5}"/>
          </ac:grpSpMkLst>
        </pc:grpChg>
      </pc:sldChg>
      <pc:sldChg chg="addSp delSp modSp add mod">
        <pc:chgData name="蕭兆翔" userId="c09afb0b-60c9-45d8-81f2-4d7aa859f4bf" providerId="ADAL" clId="{1945A1B3-D44F-4AE0-A472-B482D7E57241}" dt="2024-12-02T09:57:06.259" v="3113" actId="207"/>
        <pc:sldMkLst>
          <pc:docMk/>
          <pc:sldMk cId="2879111948" sldId="329"/>
        </pc:sldMkLst>
        <pc:spChg chg="mod">
          <ac:chgData name="蕭兆翔" userId="c09afb0b-60c9-45d8-81f2-4d7aa859f4bf" providerId="ADAL" clId="{1945A1B3-D44F-4AE0-A472-B482D7E57241}" dt="2024-12-02T09:57:06.259" v="3113" actId="207"/>
          <ac:spMkLst>
            <pc:docMk/>
            <pc:sldMk cId="2879111948" sldId="329"/>
            <ac:spMk id="5" creationId="{211F64BF-D215-DA8D-988C-7525B6E18A0A}"/>
          </ac:spMkLst>
        </pc:spChg>
        <pc:spChg chg="del">
          <ac:chgData name="蕭兆翔" userId="c09afb0b-60c9-45d8-81f2-4d7aa859f4bf" providerId="ADAL" clId="{1945A1B3-D44F-4AE0-A472-B482D7E57241}" dt="2024-12-02T09:43:45.497" v="2906" actId="478"/>
          <ac:spMkLst>
            <pc:docMk/>
            <pc:sldMk cId="2879111948" sldId="329"/>
            <ac:spMk id="6" creationId="{82326A08-51BB-415A-E206-3779AAC5D046}"/>
          </ac:spMkLst>
        </pc:spChg>
        <pc:spChg chg="del">
          <ac:chgData name="蕭兆翔" userId="c09afb0b-60c9-45d8-81f2-4d7aa859f4bf" providerId="ADAL" clId="{1945A1B3-D44F-4AE0-A472-B482D7E57241}" dt="2024-12-02T09:43:45.497" v="2906" actId="478"/>
          <ac:spMkLst>
            <pc:docMk/>
            <pc:sldMk cId="2879111948" sldId="329"/>
            <ac:spMk id="7" creationId="{68ED56D5-53D4-B0ED-25F0-645E2624C92B}"/>
          </ac:spMkLst>
        </pc:spChg>
        <pc:spChg chg="del">
          <ac:chgData name="蕭兆翔" userId="c09afb0b-60c9-45d8-81f2-4d7aa859f4bf" providerId="ADAL" clId="{1945A1B3-D44F-4AE0-A472-B482D7E57241}" dt="2024-12-02T09:43:45.497" v="2906" actId="478"/>
          <ac:spMkLst>
            <pc:docMk/>
            <pc:sldMk cId="2879111948" sldId="329"/>
            <ac:spMk id="8" creationId="{7008AF15-E1B0-1E28-6C97-D00BBD39DB4A}"/>
          </ac:spMkLst>
        </pc:spChg>
        <pc:spChg chg="del">
          <ac:chgData name="蕭兆翔" userId="c09afb0b-60c9-45d8-81f2-4d7aa859f4bf" providerId="ADAL" clId="{1945A1B3-D44F-4AE0-A472-B482D7E57241}" dt="2024-12-02T09:43:45.497" v="2906" actId="478"/>
          <ac:spMkLst>
            <pc:docMk/>
            <pc:sldMk cId="2879111948" sldId="329"/>
            <ac:spMk id="9" creationId="{BAF2214A-C2AC-DD67-EF4E-AD59042D4ED0}"/>
          </ac:spMkLst>
        </pc:spChg>
        <pc:spChg chg="del">
          <ac:chgData name="蕭兆翔" userId="c09afb0b-60c9-45d8-81f2-4d7aa859f4bf" providerId="ADAL" clId="{1945A1B3-D44F-4AE0-A472-B482D7E57241}" dt="2024-12-02T09:43:45.497" v="2906" actId="478"/>
          <ac:spMkLst>
            <pc:docMk/>
            <pc:sldMk cId="2879111948" sldId="329"/>
            <ac:spMk id="10" creationId="{4FD27C9B-467B-ADA1-CEFF-80F04D495C79}"/>
          </ac:spMkLst>
        </pc:spChg>
        <pc:spChg chg="del">
          <ac:chgData name="蕭兆翔" userId="c09afb0b-60c9-45d8-81f2-4d7aa859f4bf" providerId="ADAL" clId="{1945A1B3-D44F-4AE0-A472-B482D7E57241}" dt="2024-12-02T09:43:45.497" v="2906" actId="478"/>
          <ac:spMkLst>
            <pc:docMk/>
            <pc:sldMk cId="2879111948" sldId="329"/>
            <ac:spMk id="11" creationId="{1651135B-B258-8C45-4C92-84A365450612}"/>
          </ac:spMkLst>
        </pc:spChg>
        <pc:spChg chg="del">
          <ac:chgData name="蕭兆翔" userId="c09afb0b-60c9-45d8-81f2-4d7aa859f4bf" providerId="ADAL" clId="{1945A1B3-D44F-4AE0-A472-B482D7E57241}" dt="2024-12-02T09:43:45.497" v="2906" actId="478"/>
          <ac:spMkLst>
            <pc:docMk/>
            <pc:sldMk cId="2879111948" sldId="329"/>
            <ac:spMk id="12" creationId="{5E315508-F407-623F-20B5-BA1468332ED3}"/>
          </ac:spMkLst>
        </pc:spChg>
        <pc:spChg chg="del">
          <ac:chgData name="蕭兆翔" userId="c09afb0b-60c9-45d8-81f2-4d7aa859f4bf" providerId="ADAL" clId="{1945A1B3-D44F-4AE0-A472-B482D7E57241}" dt="2024-12-02T09:43:45.497" v="2906" actId="478"/>
          <ac:spMkLst>
            <pc:docMk/>
            <pc:sldMk cId="2879111948" sldId="329"/>
            <ac:spMk id="13" creationId="{7504A64A-FAD0-D82A-AF70-9A1E505CA6A6}"/>
          </ac:spMkLst>
        </pc:spChg>
        <pc:spChg chg="del">
          <ac:chgData name="蕭兆翔" userId="c09afb0b-60c9-45d8-81f2-4d7aa859f4bf" providerId="ADAL" clId="{1945A1B3-D44F-4AE0-A472-B482D7E57241}" dt="2024-12-02T09:44:20.811" v="2914" actId="478"/>
          <ac:spMkLst>
            <pc:docMk/>
            <pc:sldMk cId="2879111948" sldId="329"/>
            <ac:spMk id="16" creationId="{E3F558EE-8D0D-E4BB-DCBB-68F95C68A675}"/>
          </ac:spMkLst>
        </pc:spChg>
        <pc:picChg chg="add mod">
          <ac:chgData name="蕭兆翔" userId="c09afb0b-60c9-45d8-81f2-4d7aa859f4bf" providerId="ADAL" clId="{1945A1B3-D44F-4AE0-A472-B482D7E57241}" dt="2024-12-02T09:45:36.963" v="3110" actId="1076"/>
          <ac:picMkLst>
            <pc:docMk/>
            <pc:sldMk cId="2879111948" sldId="329"/>
            <ac:picMk id="2" creationId="{65AF1051-DE9D-CB35-5386-1C19A36AAD42}"/>
          </ac:picMkLst>
        </pc:picChg>
        <pc:picChg chg="del">
          <ac:chgData name="蕭兆翔" userId="c09afb0b-60c9-45d8-81f2-4d7aa859f4bf" providerId="ADAL" clId="{1945A1B3-D44F-4AE0-A472-B482D7E57241}" dt="2024-12-02T09:43:43.965" v="2905" actId="478"/>
          <ac:picMkLst>
            <pc:docMk/>
            <pc:sldMk cId="2879111948" sldId="329"/>
            <ac:picMk id="9218" creationId="{7FC3154C-5E78-6D38-455B-F3F1A9EC813B}"/>
          </ac:picMkLst>
        </pc:picChg>
        <pc:cxnChg chg="del mod">
          <ac:chgData name="蕭兆翔" userId="c09afb0b-60c9-45d8-81f2-4d7aa859f4bf" providerId="ADAL" clId="{1945A1B3-D44F-4AE0-A472-B482D7E57241}" dt="2024-12-02T09:43:45.497" v="2906" actId="478"/>
          <ac:cxnSpMkLst>
            <pc:docMk/>
            <pc:sldMk cId="2879111948" sldId="329"/>
            <ac:cxnSpMk id="15" creationId="{D965A001-AFA0-6597-9A65-B783FCA390AB}"/>
          </ac:cxnSpMkLst>
        </pc:cxnChg>
      </pc:sldChg>
      <pc:sldChg chg="addSp delSp modSp new mod">
        <pc:chgData name="蕭兆翔" userId="c09afb0b-60c9-45d8-81f2-4d7aa859f4bf" providerId="ADAL" clId="{1945A1B3-D44F-4AE0-A472-B482D7E57241}" dt="2024-12-02T10:13:12.452" v="3338" actId="1037"/>
        <pc:sldMkLst>
          <pc:docMk/>
          <pc:sldMk cId="1608973864" sldId="330"/>
        </pc:sldMkLst>
        <pc:spChg chg="add mod">
          <ac:chgData name="蕭兆翔" userId="c09afb0b-60c9-45d8-81f2-4d7aa859f4bf" providerId="ADAL" clId="{1945A1B3-D44F-4AE0-A472-B482D7E57241}" dt="2024-12-02T10:06:50.479" v="3142" actId="207"/>
          <ac:spMkLst>
            <pc:docMk/>
            <pc:sldMk cId="1608973864" sldId="330"/>
            <ac:spMk id="3" creationId="{969F8E22-900E-9F29-BC6F-1046999441D2}"/>
          </ac:spMkLst>
        </pc:spChg>
        <pc:spChg chg="add mod">
          <ac:chgData name="蕭兆翔" userId="c09afb0b-60c9-45d8-81f2-4d7aa859f4bf" providerId="ADAL" clId="{1945A1B3-D44F-4AE0-A472-B482D7E57241}" dt="2024-12-02T10:13:12.452" v="3338" actId="1037"/>
          <ac:spMkLst>
            <pc:docMk/>
            <pc:sldMk cId="1608973864" sldId="330"/>
            <ac:spMk id="4" creationId="{A5199B5F-9F64-EB14-E626-CD01E7A1C9B6}"/>
          </ac:spMkLst>
        </pc:spChg>
        <pc:picChg chg="add del mod">
          <ac:chgData name="蕭兆翔" userId="c09afb0b-60c9-45d8-81f2-4d7aa859f4bf" providerId="ADAL" clId="{1945A1B3-D44F-4AE0-A472-B482D7E57241}" dt="2024-12-02T10:11:35.050" v="3297" actId="478"/>
          <ac:picMkLst>
            <pc:docMk/>
            <pc:sldMk cId="1608973864" sldId="330"/>
            <ac:picMk id="8194" creationId="{23103669-6E65-5132-0D63-A842397A9574}"/>
          </ac:picMkLst>
        </pc:picChg>
        <pc:picChg chg="add mod">
          <ac:chgData name="蕭兆翔" userId="c09afb0b-60c9-45d8-81f2-4d7aa859f4bf" providerId="ADAL" clId="{1945A1B3-D44F-4AE0-A472-B482D7E57241}" dt="2024-12-02T10:13:12.452" v="3338" actId="1037"/>
          <ac:picMkLst>
            <pc:docMk/>
            <pc:sldMk cId="1608973864" sldId="330"/>
            <ac:picMk id="8196" creationId="{E24DBDD6-7A30-9DC2-613F-0AEEA6C7F49B}"/>
          </ac:picMkLst>
        </pc:picChg>
      </pc:sldChg>
      <pc:sldChg chg="add del">
        <pc:chgData name="蕭兆翔" userId="c09afb0b-60c9-45d8-81f2-4d7aa859f4bf" providerId="ADAL" clId="{1945A1B3-D44F-4AE0-A472-B482D7E57241}" dt="2024-12-02T16:37:52.950" v="7651" actId="47"/>
        <pc:sldMkLst>
          <pc:docMk/>
          <pc:sldMk cId="459102434" sldId="331"/>
        </pc:sldMkLst>
      </pc:sldChg>
      <pc:sldChg chg="modSp add del mod">
        <pc:chgData name="蕭兆翔" userId="c09afb0b-60c9-45d8-81f2-4d7aa859f4bf" providerId="ADAL" clId="{1945A1B3-D44F-4AE0-A472-B482D7E57241}" dt="2024-12-02T10:16:24.171" v="3347" actId="47"/>
        <pc:sldMkLst>
          <pc:docMk/>
          <pc:sldMk cId="1086755093" sldId="331"/>
        </pc:sldMkLst>
        <pc:spChg chg="mod">
          <ac:chgData name="蕭兆翔" userId="c09afb0b-60c9-45d8-81f2-4d7aa859f4bf" providerId="ADAL" clId="{1945A1B3-D44F-4AE0-A472-B482D7E57241}" dt="2024-12-02T10:16:18.006" v="3345" actId="20577"/>
          <ac:spMkLst>
            <pc:docMk/>
            <pc:sldMk cId="1086755093" sldId="331"/>
            <ac:spMk id="3" creationId="{8F9DB390-297E-64AD-4385-F66A63AEE3D3}"/>
          </ac:spMkLst>
        </pc:spChg>
      </pc:sldChg>
      <pc:sldChg chg="addSp delSp modSp add mod">
        <pc:chgData name="蕭兆翔" userId="c09afb0b-60c9-45d8-81f2-4d7aa859f4bf" providerId="ADAL" clId="{1945A1B3-D44F-4AE0-A472-B482D7E57241}" dt="2024-12-02T10:40:51.348" v="3813" actId="1076"/>
        <pc:sldMkLst>
          <pc:docMk/>
          <pc:sldMk cId="3615148816" sldId="332"/>
        </pc:sldMkLst>
        <pc:spChg chg="mod">
          <ac:chgData name="蕭兆翔" userId="c09afb0b-60c9-45d8-81f2-4d7aa859f4bf" providerId="ADAL" clId="{1945A1B3-D44F-4AE0-A472-B482D7E57241}" dt="2024-12-02T10:16:30.035" v="3351" actId="20577"/>
          <ac:spMkLst>
            <pc:docMk/>
            <pc:sldMk cId="3615148816" sldId="332"/>
            <ac:spMk id="4" creationId="{CCCA9FF0-47E4-4283-5C09-185C4683F2FE}"/>
          </ac:spMkLst>
        </pc:spChg>
        <pc:spChg chg="mod">
          <ac:chgData name="蕭兆翔" userId="c09afb0b-60c9-45d8-81f2-4d7aa859f4bf" providerId="ADAL" clId="{1945A1B3-D44F-4AE0-A472-B482D7E57241}" dt="2024-12-02T10:40:49.148" v="3812" actId="1076"/>
          <ac:spMkLst>
            <pc:docMk/>
            <pc:sldMk cId="3615148816" sldId="332"/>
            <ac:spMk id="5" creationId="{86A8A8B0-F402-9B7B-EDBF-AFC6313ADC0A}"/>
          </ac:spMkLst>
        </pc:spChg>
        <pc:spChg chg="add mod">
          <ac:chgData name="蕭兆翔" userId="c09afb0b-60c9-45d8-81f2-4d7aa859f4bf" providerId="ADAL" clId="{1945A1B3-D44F-4AE0-A472-B482D7E57241}" dt="2024-12-02T10:40:51.348" v="3813" actId="1076"/>
          <ac:spMkLst>
            <pc:docMk/>
            <pc:sldMk cId="3615148816" sldId="332"/>
            <ac:spMk id="7" creationId="{A6D14FB5-6DA9-FD03-B210-B0ED829327F1}"/>
          </ac:spMkLst>
        </pc:spChg>
        <pc:picChg chg="del mod">
          <ac:chgData name="蕭兆翔" userId="c09afb0b-60c9-45d8-81f2-4d7aa859f4bf" providerId="ADAL" clId="{1945A1B3-D44F-4AE0-A472-B482D7E57241}" dt="2024-12-02T10:37:06.527" v="3641" actId="478"/>
          <ac:picMkLst>
            <pc:docMk/>
            <pc:sldMk cId="3615148816" sldId="332"/>
            <ac:picMk id="2" creationId="{4A43DDC9-CE6C-CC42-DB90-0D4E12A4CD65}"/>
          </ac:picMkLst>
        </pc:picChg>
        <pc:picChg chg="add mod">
          <ac:chgData name="蕭兆翔" userId="c09afb0b-60c9-45d8-81f2-4d7aa859f4bf" providerId="ADAL" clId="{1945A1B3-D44F-4AE0-A472-B482D7E57241}" dt="2024-12-02T10:40:51.348" v="3813" actId="1076"/>
          <ac:picMkLst>
            <pc:docMk/>
            <pc:sldMk cId="3615148816" sldId="332"/>
            <ac:picMk id="6" creationId="{723022AE-321D-27A9-018B-2CD8659F51D3}"/>
          </ac:picMkLst>
        </pc:picChg>
      </pc:sldChg>
      <pc:sldChg chg="delSp modSp add mod">
        <pc:chgData name="蕭兆翔" userId="c09afb0b-60c9-45d8-81f2-4d7aa859f4bf" providerId="ADAL" clId="{1945A1B3-D44F-4AE0-A472-B482D7E57241}" dt="2024-12-02T10:45:04.649" v="4032" actId="1076"/>
        <pc:sldMkLst>
          <pc:docMk/>
          <pc:sldMk cId="2930956379" sldId="333"/>
        </pc:sldMkLst>
        <pc:spChg chg="mod">
          <ac:chgData name="蕭兆翔" userId="c09afb0b-60c9-45d8-81f2-4d7aa859f4bf" providerId="ADAL" clId="{1945A1B3-D44F-4AE0-A472-B482D7E57241}" dt="2024-12-02T10:42:12.934" v="3828" actId="5793"/>
          <ac:spMkLst>
            <pc:docMk/>
            <pc:sldMk cId="2930956379" sldId="333"/>
            <ac:spMk id="4" creationId="{33E0EAA6-8B5E-0ACE-2494-0F8B07B49BF9}"/>
          </ac:spMkLst>
        </pc:spChg>
        <pc:spChg chg="mod">
          <ac:chgData name="蕭兆翔" userId="c09afb0b-60c9-45d8-81f2-4d7aa859f4bf" providerId="ADAL" clId="{1945A1B3-D44F-4AE0-A472-B482D7E57241}" dt="2024-12-02T10:45:04.649" v="4032" actId="1076"/>
          <ac:spMkLst>
            <pc:docMk/>
            <pc:sldMk cId="2930956379" sldId="333"/>
            <ac:spMk id="5" creationId="{71BD5405-AB8E-35FB-0149-2A349661B6A9}"/>
          </ac:spMkLst>
        </pc:spChg>
        <pc:spChg chg="del">
          <ac:chgData name="蕭兆翔" userId="c09afb0b-60c9-45d8-81f2-4d7aa859f4bf" providerId="ADAL" clId="{1945A1B3-D44F-4AE0-A472-B482D7E57241}" dt="2024-12-02T10:42:36.633" v="3830" actId="478"/>
          <ac:spMkLst>
            <pc:docMk/>
            <pc:sldMk cId="2930956379" sldId="333"/>
            <ac:spMk id="7" creationId="{7845A158-56F9-17DF-057C-3E118916F08F}"/>
          </ac:spMkLst>
        </pc:spChg>
        <pc:picChg chg="del">
          <ac:chgData name="蕭兆翔" userId="c09afb0b-60c9-45d8-81f2-4d7aa859f4bf" providerId="ADAL" clId="{1945A1B3-D44F-4AE0-A472-B482D7E57241}" dt="2024-12-02T10:42:35.710" v="3829" actId="478"/>
          <ac:picMkLst>
            <pc:docMk/>
            <pc:sldMk cId="2930956379" sldId="333"/>
            <ac:picMk id="6" creationId="{BAFDEC91-4223-A2AB-E034-76395EBEA8FB}"/>
          </ac:picMkLst>
        </pc:picChg>
      </pc:sldChg>
      <pc:sldChg chg="addSp modSp add mod">
        <pc:chgData name="蕭兆翔" userId="c09afb0b-60c9-45d8-81f2-4d7aa859f4bf" providerId="ADAL" clId="{1945A1B3-D44F-4AE0-A472-B482D7E57241}" dt="2024-12-02T10:52:22.065" v="4249" actId="1076"/>
        <pc:sldMkLst>
          <pc:docMk/>
          <pc:sldMk cId="3682023600" sldId="334"/>
        </pc:sldMkLst>
        <pc:spChg chg="add mod">
          <ac:chgData name="蕭兆翔" userId="c09afb0b-60c9-45d8-81f2-4d7aa859f4bf" providerId="ADAL" clId="{1945A1B3-D44F-4AE0-A472-B482D7E57241}" dt="2024-12-02T10:49:49.971" v="4034"/>
          <ac:spMkLst>
            <pc:docMk/>
            <pc:sldMk cId="3682023600" sldId="334"/>
            <ac:spMk id="3" creationId="{7E9DC92F-1B69-8909-718A-4619685DC9FC}"/>
          </ac:spMkLst>
        </pc:spChg>
        <pc:spChg chg="add mod">
          <ac:chgData name="蕭兆翔" userId="c09afb0b-60c9-45d8-81f2-4d7aa859f4bf" providerId="ADAL" clId="{1945A1B3-D44F-4AE0-A472-B482D7E57241}" dt="2024-12-02T10:52:20.770" v="4248" actId="1076"/>
          <ac:spMkLst>
            <pc:docMk/>
            <pc:sldMk cId="3682023600" sldId="334"/>
            <ac:spMk id="4" creationId="{FC0A7FC0-9088-B913-C04F-52A1AC4FFC9D}"/>
          </ac:spMkLst>
        </pc:spChg>
        <pc:picChg chg="mod">
          <ac:chgData name="蕭兆翔" userId="c09afb0b-60c9-45d8-81f2-4d7aa859f4bf" providerId="ADAL" clId="{1945A1B3-D44F-4AE0-A472-B482D7E57241}" dt="2024-12-02T10:52:22.065" v="4249" actId="1076"/>
          <ac:picMkLst>
            <pc:docMk/>
            <pc:sldMk cId="3682023600" sldId="334"/>
            <ac:picMk id="14338" creationId="{4D5B49E3-83DA-115A-F82C-BB3B57B32ACF}"/>
          </ac:picMkLst>
        </pc:picChg>
      </pc:sldChg>
      <pc:sldChg chg="addSp modSp add">
        <pc:chgData name="蕭兆翔" userId="c09afb0b-60c9-45d8-81f2-4d7aa859f4bf" providerId="ADAL" clId="{1945A1B3-D44F-4AE0-A472-B482D7E57241}" dt="2024-12-02T11:42:25.423" v="4266" actId="1076"/>
        <pc:sldMkLst>
          <pc:docMk/>
          <pc:sldMk cId="743749273" sldId="335"/>
        </pc:sldMkLst>
        <pc:spChg chg="add mod">
          <ac:chgData name="蕭兆翔" userId="c09afb0b-60c9-45d8-81f2-4d7aa859f4bf" providerId="ADAL" clId="{1945A1B3-D44F-4AE0-A472-B482D7E57241}" dt="2024-12-02T11:41:42.777" v="4251"/>
          <ac:spMkLst>
            <pc:docMk/>
            <pc:sldMk cId="743749273" sldId="335"/>
            <ac:spMk id="3" creationId="{7A15245B-C182-3FDA-948F-2143101C639F}"/>
          </ac:spMkLst>
        </pc:spChg>
        <pc:picChg chg="add mod">
          <ac:chgData name="蕭兆翔" userId="c09afb0b-60c9-45d8-81f2-4d7aa859f4bf" providerId="ADAL" clId="{1945A1B3-D44F-4AE0-A472-B482D7E57241}" dt="2024-12-02T11:42:25.423" v="4266" actId="1076"/>
          <ac:picMkLst>
            <pc:docMk/>
            <pc:sldMk cId="743749273" sldId="335"/>
            <ac:picMk id="4" creationId="{17640AF0-55F9-B692-4F3D-FAC91FD7BE32}"/>
          </ac:picMkLst>
        </pc:picChg>
        <pc:picChg chg="mod">
          <ac:chgData name="蕭兆翔" userId="c09afb0b-60c9-45d8-81f2-4d7aa859f4bf" providerId="ADAL" clId="{1945A1B3-D44F-4AE0-A472-B482D7E57241}" dt="2024-12-02T11:42:25.423" v="4266" actId="1076"/>
          <ac:picMkLst>
            <pc:docMk/>
            <pc:sldMk cId="743749273" sldId="335"/>
            <ac:picMk id="16386" creationId="{E08857A3-A14B-4784-CEF4-E364F36BCD43}"/>
          </ac:picMkLst>
        </pc:picChg>
      </pc:sldChg>
      <pc:sldChg chg="add del">
        <pc:chgData name="蕭兆翔" userId="c09afb0b-60c9-45d8-81f2-4d7aa859f4bf" providerId="ADAL" clId="{1945A1B3-D44F-4AE0-A472-B482D7E57241}" dt="2024-12-02T16:37:52.950" v="7651" actId="47"/>
        <pc:sldMkLst>
          <pc:docMk/>
          <pc:sldMk cId="615140023" sldId="336"/>
        </pc:sldMkLst>
      </pc:sldChg>
      <pc:sldChg chg="addSp delSp modSp new del mod">
        <pc:chgData name="蕭兆翔" userId="c09afb0b-60c9-45d8-81f2-4d7aa859f4bf" providerId="ADAL" clId="{1945A1B3-D44F-4AE0-A472-B482D7E57241}" dt="2024-12-02T15:20:54.129" v="6371" actId="47"/>
        <pc:sldMkLst>
          <pc:docMk/>
          <pc:sldMk cId="3876857833" sldId="336"/>
        </pc:sldMkLst>
        <pc:spChg chg="add del mod">
          <ac:chgData name="蕭兆翔" userId="c09afb0b-60c9-45d8-81f2-4d7aa859f4bf" providerId="ADAL" clId="{1945A1B3-D44F-4AE0-A472-B482D7E57241}" dt="2024-12-02T11:46:12.967" v="4381"/>
          <ac:spMkLst>
            <pc:docMk/>
            <pc:sldMk cId="3876857833" sldId="336"/>
            <ac:spMk id="3" creationId="{2CFE9757-F353-4F14-C0F4-208A32273E9E}"/>
          </ac:spMkLst>
        </pc:spChg>
        <pc:spChg chg="add mod">
          <ac:chgData name="蕭兆翔" userId="c09afb0b-60c9-45d8-81f2-4d7aa859f4bf" providerId="ADAL" clId="{1945A1B3-D44F-4AE0-A472-B482D7E57241}" dt="2024-12-02T11:46:12.711" v="4379" actId="1076"/>
          <ac:spMkLst>
            <pc:docMk/>
            <pc:sldMk cId="3876857833" sldId="336"/>
            <ac:spMk id="5" creationId="{6B7925C8-1CD7-B2E4-3C5E-D62047DF4054}"/>
          </ac:spMkLst>
        </pc:spChg>
      </pc:sldChg>
      <pc:sldChg chg="addSp delSp modSp add mod">
        <pc:chgData name="蕭兆翔" userId="c09afb0b-60c9-45d8-81f2-4d7aa859f4bf" providerId="ADAL" clId="{1945A1B3-D44F-4AE0-A472-B482D7E57241}" dt="2024-12-02T13:42:35.143" v="4654" actId="1076"/>
        <pc:sldMkLst>
          <pc:docMk/>
          <pc:sldMk cId="1303513368" sldId="337"/>
        </pc:sldMkLst>
        <pc:spChg chg="mod">
          <ac:chgData name="蕭兆翔" userId="c09afb0b-60c9-45d8-81f2-4d7aa859f4bf" providerId="ADAL" clId="{1945A1B3-D44F-4AE0-A472-B482D7E57241}" dt="2024-12-02T13:32:26.141" v="4508" actId="20577"/>
          <ac:spMkLst>
            <pc:docMk/>
            <pc:sldMk cId="1303513368" sldId="337"/>
            <ac:spMk id="3" creationId="{921E668B-0711-560D-86C2-FFE618024327}"/>
          </ac:spMkLst>
        </pc:spChg>
        <pc:spChg chg="mod">
          <ac:chgData name="蕭兆翔" userId="c09afb0b-60c9-45d8-81f2-4d7aa859f4bf" providerId="ADAL" clId="{1945A1B3-D44F-4AE0-A472-B482D7E57241}" dt="2024-12-02T13:40:21.014" v="4590" actId="1076"/>
          <ac:spMkLst>
            <pc:docMk/>
            <pc:sldMk cId="1303513368" sldId="337"/>
            <ac:spMk id="7" creationId="{00A3C304-AE67-591B-F910-2CF65C92208E}"/>
          </ac:spMkLst>
        </pc:spChg>
        <pc:spChg chg="add mod">
          <ac:chgData name="蕭兆翔" userId="c09afb0b-60c9-45d8-81f2-4d7aa859f4bf" providerId="ADAL" clId="{1945A1B3-D44F-4AE0-A472-B482D7E57241}" dt="2024-12-02T13:42:13.495" v="4646" actId="1076"/>
          <ac:spMkLst>
            <pc:docMk/>
            <pc:sldMk cId="1303513368" sldId="337"/>
            <ac:spMk id="12" creationId="{AE574A5E-4226-5580-C4EF-43714595BC85}"/>
          </ac:spMkLst>
        </pc:spChg>
        <pc:spChg chg="add mod">
          <ac:chgData name="蕭兆翔" userId="c09afb0b-60c9-45d8-81f2-4d7aa859f4bf" providerId="ADAL" clId="{1945A1B3-D44F-4AE0-A472-B482D7E57241}" dt="2024-12-02T13:42:13.495" v="4646" actId="1076"/>
          <ac:spMkLst>
            <pc:docMk/>
            <pc:sldMk cId="1303513368" sldId="337"/>
            <ac:spMk id="13" creationId="{8079511D-44E6-BEFD-9D44-603E7F08CE0E}"/>
          </ac:spMkLst>
        </pc:spChg>
        <pc:spChg chg="add mod">
          <ac:chgData name="蕭兆翔" userId="c09afb0b-60c9-45d8-81f2-4d7aa859f4bf" providerId="ADAL" clId="{1945A1B3-D44F-4AE0-A472-B482D7E57241}" dt="2024-12-02T13:42:13.495" v="4646" actId="1076"/>
          <ac:spMkLst>
            <pc:docMk/>
            <pc:sldMk cId="1303513368" sldId="337"/>
            <ac:spMk id="14" creationId="{13DA8E03-CCC0-0B09-AB3A-BCDF7F2D5C36}"/>
          </ac:spMkLst>
        </pc:spChg>
        <pc:grpChg chg="del">
          <ac:chgData name="蕭兆翔" userId="c09afb0b-60c9-45d8-81f2-4d7aa859f4bf" providerId="ADAL" clId="{1945A1B3-D44F-4AE0-A472-B482D7E57241}" dt="2024-12-02T13:32:54.293" v="4509" actId="478"/>
          <ac:grpSpMkLst>
            <pc:docMk/>
            <pc:sldMk cId="1303513368" sldId="337"/>
            <ac:grpSpMk id="8" creationId="{5B79DDE9-B15F-F6AE-8884-B9C7909CC9BB}"/>
          </ac:grpSpMkLst>
        </pc:grpChg>
        <pc:picChg chg="add mod">
          <ac:chgData name="蕭兆翔" userId="c09afb0b-60c9-45d8-81f2-4d7aa859f4bf" providerId="ADAL" clId="{1945A1B3-D44F-4AE0-A472-B482D7E57241}" dt="2024-12-02T13:42:13.495" v="4646" actId="1076"/>
          <ac:picMkLst>
            <pc:docMk/>
            <pc:sldMk cId="1303513368" sldId="337"/>
            <ac:picMk id="9" creationId="{0B1A37D6-B78F-9E43-DF84-3000CD3BDA55}"/>
          </ac:picMkLst>
        </pc:picChg>
        <pc:picChg chg="add mod">
          <ac:chgData name="蕭兆翔" userId="c09afb0b-60c9-45d8-81f2-4d7aa859f4bf" providerId="ADAL" clId="{1945A1B3-D44F-4AE0-A472-B482D7E57241}" dt="2024-12-02T13:42:13.495" v="4646" actId="1076"/>
          <ac:picMkLst>
            <pc:docMk/>
            <pc:sldMk cId="1303513368" sldId="337"/>
            <ac:picMk id="10" creationId="{FAE0C1BF-EF3A-FC7D-7C08-A54BCA59D0CF}"/>
          </ac:picMkLst>
        </pc:picChg>
        <pc:picChg chg="add mod">
          <ac:chgData name="蕭兆翔" userId="c09afb0b-60c9-45d8-81f2-4d7aa859f4bf" providerId="ADAL" clId="{1945A1B3-D44F-4AE0-A472-B482D7E57241}" dt="2024-12-02T13:42:13.495" v="4646" actId="1076"/>
          <ac:picMkLst>
            <pc:docMk/>
            <pc:sldMk cId="1303513368" sldId="337"/>
            <ac:picMk id="11" creationId="{674879E6-A68F-10A9-8815-CDCCDB567A62}"/>
          </ac:picMkLst>
        </pc:picChg>
        <pc:cxnChg chg="add mod">
          <ac:chgData name="蕭兆翔" userId="c09afb0b-60c9-45d8-81f2-4d7aa859f4bf" providerId="ADAL" clId="{1945A1B3-D44F-4AE0-A472-B482D7E57241}" dt="2024-12-02T13:42:27.076" v="4651" actId="208"/>
          <ac:cxnSpMkLst>
            <pc:docMk/>
            <pc:sldMk cId="1303513368" sldId="337"/>
            <ac:cxnSpMk id="16" creationId="{CF707536-D166-C579-58D4-4E4877E73380}"/>
          </ac:cxnSpMkLst>
        </pc:cxnChg>
        <pc:cxnChg chg="add mod">
          <ac:chgData name="蕭兆翔" userId="c09afb0b-60c9-45d8-81f2-4d7aa859f4bf" providerId="ADAL" clId="{1945A1B3-D44F-4AE0-A472-B482D7E57241}" dt="2024-12-02T13:42:35.143" v="4654" actId="1076"/>
          <ac:cxnSpMkLst>
            <pc:docMk/>
            <pc:sldMk cId="1303513368" sldId="337"/>
            <ac:cxnSpMk id="17" creationId="{420B15DA-C931-B541-856B-D1E9EC4A9208}"/>
          </ac:cxnSpMkLst>
        </pc:cxnChg>
      </pc:sldChg>
      <pc:sldChg chg="addSp delSp modSp add mod">
        <pc:chgData name="蕭兆翔" userId="c09afb0b-60c9-45d8-81f2-4d7aa859f4bf" providerId="ADAL" clId="{1945A1B3-D44F-4AE0-A472-B482D7E57241}" dt="2024-12-02T13:59:49.620" v="4893" actId="1076"/>
        <pc:sldMkLst>
          <pc:docMk/>
          <pc:sldMk cId="828935818" sldId="338"/>
        </pc:sldMkLst>
        <pc:spChg chg="mod">
          <ac:chgData name="蕭兆翔" userId="c09afb0b-60c9-45d8-81f2-4d7aa859f4bf" providerId="ADAL" clId="{1945A1B3-D44F-4AE0-A472-B482D7E57241}" dt="2024-12-02T13:57:23.269" v="4678" actId="20577"/>
          <ac:spMkLst>
            <pc:docMk/>
            <pc:sldMk cId="828935818" sldId="338"/>
            <ac:spMk id="3" creationId="{12681125-40F0-6E58-A977-DE0731889759}"/>
          </ac:spMkLst>
        </pc:spChg>
        <pc:spChg chg="mod">
          <ac:chgData name="蕭兆翔" userId="c09afb0b-60c9-45d8-81f2-4d7aa859f4bf" providerId="ADAL" clId="{1945A1B3-D44F-4AE0-A472-B482D7E57241}" dt="2024-12-02T13:59:37.775" v="4889" actId="1076"/>
          <ac:spMkLst>
            <pc:docMk/>
            <pc:sldMk cId="828935818" sldId="338"/>
            <ac:spMk id="7" creationId="{7B497660-E563-0E70-D302-40ED76DD52F6}"/>
          </ac:spMkLst>
        </pc:spChg>
        <pc:spChg chg="del mod">
          <ac:chgData name="蕭兆翔" userId="c09afb0b-60c9-45d8-81f2-4d7aa859f4bf" providerId="ADAL" clId="{1945A1B3-D44F-4AE0-A472-B482D7E57241}" dt="2024-12-02T13:57:39.940" v="4720" actId="478"/>
          <ac:spMkLst>
            <pc:docMk/>
            <pc:sldMk cId="828935818" sldId="338"/>
            <ac:spMk id="12" creationId="{D50C7B01-F35B-7276-D6F2-73B353BFA1F9}"/>
          </ac:spMkLst>
        </pc:spChg>
        <pc:spChg chg="del">
          <ac:chgData name="蕭兆翔" userId="c09afb0b-60c9-45d8-81f2-4d7aa859f4bf" providerId="ADAL" clId="{1945A1B3-D44F-4AE0-A472-B482D7E57241}" dt="2024-12-02T13:57:40.875" v="4721" actId="478"/>
          <ac:spMkLst>
            <pc:docMk/>
            <pc:sldMk cId="828935818" sldId="338"/>
            <ac:spMk id="13" creationId="{12552E55-D517-5EE4-2990-45CD033F3EA0}"/>
          </ac:spMkLst>
        </pc:spChg>
        <pc:spChg chg="del">
          <ac:chgData name="蕭兆翔" userId="c09afb0b-60c9-45d8-81f2-4d7aa859f4bf" providerId="ADAL" clId="{1945A1B3-D44F-4AE0-A472-B482D7E57241}" dt="2024-12-02T13:57:42.078" v="4722" actId="478"/>
          <ac:spMkLst>
            <pc:docMk/>
            <pc:sldMk cId="828935818" sldId="338"/>
            <ac:spMk id="14" creationId="{E8B4340B-4217-AECC-6CD0-1517C258068C}"/>
          </ac:spMkLst>
        </pc:spChg>
        <pc:picChg chg="del">
          <ac:chgData name="蕭兆翔" userId="c09afb0b-60c9-45d8-81f2-4d7aa859f4bf" providerId="ADAL" clId="{1945A1B3-D44F-4AE0-A472-B482D7E57241}" dt="2024-12-02T13:57:36.758" v="4715" actId="478"/>
          <ac:picMkLst>
            <pc:docMk/>
            <pc:sldMk cId="828935818" sldId="338"/>
            <ac:picMk id="9" creationId="{97CA0C58-2353-E910-2CFF-3BAA96D90CB1}"/>
          </ac:picMkLst>
        </pc:picChg>
        <pc:picChg chg="del">
          <ac:chgData name="蕭兆翔" userId="c09afb0b-60c9-45d8-81f2-4d7aa859f4bf" providerId="ADAL" clId="{1945A1B3-D44F-4AE0-A472-B482D7E57241}" dt="2024-12-02T13:57:36.334" v="4714" actId="478"/>
          <ac:picMkLst>
            <pc:docMk/>
            <pc:sldMk cId="828935818" sldId="338"/>
            <ac:picMk id="10" creationId="{60D11C47-C929-9509-F5AB-C7C885E669C7}"/>
          </ac:picMkLst>
        </pc:picChg>
        <pc:picChg chg="del">
          <ac:chgData name="蕭兆翔" userId="c09afb0b-60c9-45d8-81f2-4d7aa859f4bf" providerId="ADAL" clId="{1945A1B3-D44F-4AE0-A472-B482D7E57241}" dt="2024-12-02T13:57:37.124" v="4716" actId="478"/>
          <ac:picMkLst>
            <pc:docMk/>
            <pc:sldMk cId="828935818" sldId="338"/>
            <ac:picMk id="11" creationId="{55396309-2FD3-C00C-2A88-4CFA7A413B37}"/>
          </ac:picMkLst>
        </pc:picChg>
        <pc:picChg chg="add mod">
          <ac:chgData name="蕭兆翔" userId="c09afb0b-60c9-45d8-81f2-4d7aa859f4bf" providerId="ADAL" clId="{1945A1B3-D44F-4AE0-A472-B482D7E57241}" dt="2024-12-02T13:59:49.620" v="4893" actId="1076"/>
          <ac:picMkLst>
            <pc:docMk/>
            <pc:sldMk cId="828935818" sldId="338"/>
            <ac:picMk id="12290" creationId="{B166C0B7-72FD-FBB0-B739-B9732E3028A7}"/>
          </ac:picMkLst>
        </pc:picChg>
        <pc:cxnChg chg="del">
          <ac:chgData name="蕭兆翔" userId="c09afb0b-60c9-45d8-81f2-4d7aa859f4bf" providerId="ADAL" clId="{1945A1B3-D44F-4AE0-A472-B482D7E57241}" dt="2024-12-02T13:57:38.572" v="4718" actId="478"/>
          <ac:cxnSpMkLst>
            <pc:docMk/>
            <pc:sldMk cId="828935818" sldId="338"/>
            <ac:cxnSpMk id="16" creationId="{C7AFD314-9CA1-8104-FAD3-A705F253149D}"/>
          </ac:cxnSpMkLst>
        </pc:cxnChg>
        <pc:cxnChg chg="del">
          <ac:chgData name="蕭兆翔" userId="c09afb0b-60c9-45d8-81f2-4d7aa859f4bf" providerId="ADAL" clId="{1945A1B3-D44F-4AE0-A472-B482D7E57241}" dt="2024-12-02T13:57:37.873" v="4717" actId="478"/>
          <ac:cxnSpMkLst>
            <pc:docMk/>
            <pc:sldMk cId="828935818" sldId="338"/>
            <ac:cxnSpMk id="17" creationId="{1015F638-1B23-7FE3-D916-4A2AF72C9228}"/>
          </ac:cxnSpMkLst>
        </pc:cxnChg>
      </pc:sldChg>
      <pc:sldChg chg="addSp delSp modSp add mod">
        <pc:chgData name="蕭兆翔" userId="c09afb0b-60c9-45d8-81f2-4d7aa859f4bf" providerId="ADAL" clId="{1945A1B3-D44F-4AE0-A472-B482D7E57241}" dt="2024-12-02T14:09:52.672" v="5018" actId="20577"/>
        <pc:sldMkLst>
          <pc:docMk/>
          <pc:sldMk cId="3049916099" sldId="339"/>
        </pc:sldMkLst>
        <pc:spChg chg="mod">
          <ac:chgData name="蕭兆翔" userId="c09afb0b-60c9-45d8-81f2-4d7aa859f4bf" providerId="ADAL" clId="{1945A1B3-D44F-4AE0-A472-B482D7E57241}" dt="2024-12-02T14:09:52.672" v="5018" actId="20577"/>
          <ac:spMkLst>
            <pc:docMk/>
            <pc:sldMk cId="3049916099" sldId="339"/>
            <ac:spMk id="3" creationId="{477D708A-4CC0-46C6-9D47-C4C0D0FEA6CC}"/>
          </ac:spMkLst>
        </pc:spChg>
        <pc:spChg chg="del">
          <ac:chgData name="蕭兆翔" userId="c09afb0b-60c9-45d8-81f2-4d7aa859f4bf" providerId="ADAL" clId="{1945A1B3-D44F-4AE0-A472-B482D7E57241}" dt="2024-12-02T14:04:24.268" v="4895" actId="478"/>
          <ac:spMkLst>
            <pc:docMk/>
            <pc:sldMk cId="3049916099" sldId="339"/>
            <ac:spMk id="7" creationId="{15740212-DC46-8A91-C48C-1BA7193A834F}"/>
          </ac:spMkLst>
        </pc:spChg>
        <pc:spChg chg="add mod">
          <ac:chgData name="蕭兆翔" userId="c09afb0b-60c9-45d8-81f2-4d7aa859f4bf" providerId="ADAL" clId="{1945A1B3-D44F-4AE0-A472-B482D7E57241}" dt="2024-12-02T14:05:53.657" v="4929" actId="1076"/>
          <ac:spMkLst>
            <pc:docMk/>
            <pc:sldMk cId="3049916099" sldId="339"/>
            <ac:spMk id="9" creationId="{0CA3D99C-1F68-9688-DD31-A5D3D798786C}"/>
          </ac:spMkLst>
        </pc:spChg>
        <pc:picChg chg="add mod">
          <ac:chgData name="蕭兆翔" userId="c09afb0b-60c9-45d8-81f2-4d7aa859f4bf" providerId="ADAL" clId="{1945A1B3-D44F-4AE0-A472-B482D7E57241}" dt="2024-12-02T14:05:51.965" v="4928" actId="1076"/>
          <ac:picMkLst>
            <pc:docMk/>
            <pc:sldMk cId="3049916099" sldId="339"/>
            <ac:picMk id="5" creationId="{83B8E5B3-4806-3CDF-C339-6677EEFE2C74}"/>
          </ac:picMkLst>
        </pc:picChg>
        <pc:picChg chg="add mod">
          <ac:chgData name="蕭兆翔" userId="c09afb0b-60c9-45d8-81f2-4d7aa859f4bf" providerId="ADAL" clId="{1945A1B3-D44F-4AE0-A472-B482D7E57241}" dt="2024-12-02T14:05:51.965" v="4928" actId="1076"/>
          <ac:picMkLst>
            <pc:docMk/>
            <pc:sldMk cId="3049916099" sldId="339"/>
            <ac:picMk id="8" creationId="{20D2397C-389F-AF3C-8856-C385F5F502D7}"/>
          </ac:picMkLst>
        </pc:picChg>
        <pc:picChg chg="del">
          <ac:chgData name="蕭兆翔" userId="c09afb0b-60c9-45d8-81f2-4d7aa859f4bf" providerId="ADAL" clId="{1945A1B3-D44F-4AE0-A472-B482D7E57241}" dt="2024-12-02T14:04:30.519" v="4896" actId="478"/>
          <ac:picMkLst>
            <pc:docMk/>
            <pc:sldMk cId="3049916099" sldId="339"/>
            <ac:picMk id="12290" creationId="{64F16822-5F1C-5B43-FDF5-ACC765162052}"/>
          </ac:picMkLst>
        </pc:picChg>
      </pc:sldChg>
      <pc:sldChg chg="addSp delSp modSp new mod">
        <pc:chgData name="蕭兆翔" userId="c09afb0b-60c9-45d8-81f2-4d7aa859f4bf" providerId="ADAL" clId="{1945A1B3-D44F-4AE0-A472-B482D7E57241}" dt="2024-12-02T14:09:57.968" v="5020"/>
        <pc:sldMkLst>
          <pc:docMk/>
          <pc:sldMk cId="1239015385" sldId="340"/>
        </pc:sldMkLst>
        <pc:spChg chg="add del mod">
          <ac:chgData name="蕭兆翔" userId="c09afb0b-60c9-45d8-81f2-4d7aa859f4bf" providerId="ADAL" clId="{1945A1B3-D44F-4AE0-A472-B482D7E57241}" dt="2024-12-02T14:09:57.774" v="5019" actId="478"/>
          <ac:spMkLst>
            <pc:docMk/>
            <pc:sldMk cId="1239015385" sldId="340"/>
            <ac:spMk id="7" creationId="{ACB5CF26-364C-023A-8A64-8DCF44735F4C}"/>
          </ac:spMkLst>
        </pc:spChg>
        <pc:spChg chg="add mod">
          <ac:chgData name="蕭兆翔" userId="c09afb0b-60c9-45d8-81f2-4d7aa859f4bf" providerId="ADAL" clId="{1945A1B3-D44F-4AE0-A472-B482D7E57241}" dt="2024-12-02T14:07:00.362" v="4970" actId="20577"/>
          <ac:spMkLst>
            <pc:docMk/>
            <pc:sldMk cId="1239015385" sldId="340"/>
            <ac:spMk id="8" creationId="{0917786B-D119-CF41-11C5-8FE184E3A3AF}"/>
          </ac:spMkLst>
        </pc:spChg>
        <pc:spChg chg="add mod">
          <ac:chgData name="蕭兆翔" userId="c09afb0b-60c9-45d8-81f2-4d7aa859f4bf" providerId="ADAL" clId="{1945A1B3-D44F-4AE0-A472-B482D7E57241}" dt="2024-12-02T14:09:57.968" v="5020"/>
          <ac:spMkLst>
            <pc:docMk/>
            <pc:sldMk cId="1239015385" sldId="340"/>
            <ac:spMk id="9" creationId="{C2EB7CDC-FBA5-17A0-4262-510D2D0F7EC4}"/>
          </ac:spMkLst>
        </pc:spChg>
        <pc:picChg chg="add mod">
          <ac:chgData name="蕭兆翔" userId="c09afb0b-60c9-45d8-81f2-4d7aa859f4bf" providerId="ADAL" clId="{1945A1B3-D44F-4AE0-A472-B482D7E57241}" dt="2024-12-02T14:07:04.964" v="4971" actId="1076"/>
          <ac:picMkLst>
            <pc:docMk/>
            <pc:sldMk cId="1239015385" sldId="340"/>
            <ac:picMk id="4" creationId="{701A9F3C-96CC-D468-BE34-1766D086D95B}"/>
          </ac:picMkLst>
        </pc:picChg>
        <pc:picChg chg="add mod">
          <ac:chgData name="蕭兆翔" userId="c09afb0b-60c9-45d8-81f2-4d7aa859f4bf" providerId="ADAL" clId="{1945A1B3-D44F-4AE0-A472-B482D7E57241}" dt="2024-12-02T14:07:04.964" v="4971" actId="1076"/>
          <ac:picMkLst>
            <pc:docMk/>
            <pc:sldMk cId="1239015385" sldId="340"/>
            <ac:picMk id="6" creationId="{95D9E635-D262-E27E-2C8C-F6133F9B1DBB}"/>
          </ac:picMkLst>
        </pc:picChg>
      </pc:sldChg>
      <pc:sldChg chg="addSp delSp modSp add mod">
        <pc:chgData name="蕭兆翔" userId="c09afb0b-60c9-45d8-81f2-4d7aa859f4bf" providerId="ADAL" clId="{1945A1B3-D44F-4AE0-A472-B482D7E57241}" dt="2024-12-02T14:10:00.799" v="5022"/>
        <pc:sldMkLst>
          <pc:docMk/>
          <pc:sldMk cId="770422284" sldId="341"/>
        </pc:sldMkLst>
        <pc:spChg chg="del">
          <ac:chgData name="蕭兆翔" userId="c09afb0b-60c9-45d8-81f2-4d7aa859f4bf" providerId="ADAL" clId="{1945A1B3-D44F-4AE0-A472-B482D7E57241}" dt="2024-12-02T14:10:00.609" v="5021" actId="478"/>
          <ac:spMkLst>
            <pc:docMk/>
            <pc:sldMk cId="770422284" sldId="341"/>
            <ac:spMk id="7" creationId="{FA9007D7-F0E1-A7EC-07C1-7AE431BAE493}"/>
          </ac:spMkLst>
        </pc:spChg>
        <pc:spChg chg="mod">
          <ac:chgData name="蕭兆翔" userId="c09afb0b-60c9-45d8-81f2-4d7aa859f4bf" providerId="ADAL" clId="{1945A1B3-D44F-4AE0-A472-B482D7E57241}" dt="2024-12-02T14:08:48.916" v="4987" actId="20577"/>
          <ac:spMkLst>
            <pc:docMk/>
            <pc:sldMk cId="770422284" sldId="341"/>
            <ac:spMk id="8" creationId="{9C7DEE0B-BD14-CABB-EC49-B1DA94FFE790}"/>
          </ac:spMkLst>
        </pc:spChg>
        <pc:spChg chg="add mod">
          <ac:chgData name="蕭兆翔" userId="c09afb0b-60c9-45d8-81f2-4d7aa859f4bf" providerId="ADAL" clId="{1945A1B3-D44F-4AE0-A472-B482D7E57241}" dt="2024-12-02T14:10:00.799" v="5022"/>
          <ac:spMkLst>
            <pc:docMk/>
            <pc:sldMk cId="770422284" sldId="341"/>
            <ac:spMk id="13" creationId="{A349DF73-3E2C-1C85-D19C-BAC5C5124C43}"/>
          </ac:spMkLst>
        </pc:spChg>
        <pc:picChg chg="del">
          <ac:chgData name="蕭兆翔" userId="c09afb0b-60c9-45d8-81f2-4d7aa859f4bf" providerId="ADAL" clId="{1945A1B3-D44F-4AE0-A472-B482D7E57241}" dt="2024-12-02T14:08:43.944" v="4973" actId="478"/>
          <ac:picMkLst>
            <pc:docMk/>
            <pc:sldMk cId="770422284" sldId="341"/>
            <ac:picMk id="4" creationId="{19C8B4D0-40AE-66E6-1B9E-99D1428416F0}"/>
          </ac:picMkLst>
        </pc:picChg>
        <pc:picChg chg="add mod">
          <ac:chgData name="蕭兆翔" userId="c09afb0b-60c9-45d8-81f2-4d7aa859f4bf" providerId="ADAL" clId="{1945A1B3-D44F-4AE0-A472-B482D7E57241}" dt="2024-12-02T14:09:20.565" v="4996" actId="1076"/>
          <ac:picMkLst>
            <pc:docMk/>
            <pc:sldMk cId="770422284" sldId="341"/>
            <ac:picMk id="5" creationId="{91702AA5-A3CC-FF7F-454A-5297A4EADE1C}"/>
          </ac:picMkLst>
        </pc:picChg>
        <pc:picChg chg="del">
          <ac:chgData name="蕭兆翔" userId="c09afb0b-60c9-45d8-81f2-4d7aa859f4bf" providerId="ADAL" clId="{1945A1B3-D44F-4AE0-A472-B482D7E57241}" dt="2024-12-02T14:08:44.278" v="4974" actId="478"/>
          <ac:picMkLst>
            <pc:docMk/>
            <pc:sldMk cId="770422284" sldId="341"/>
            <ac:picMk id="6" creationId="{7601B1BD-E59B-7F7B-B814-4C2FF02BC4E2}"/>
          </ac:picMkLst>
        </pc:picChg>
        <pc:picChg chg="add mod">
          <ac:chgData name="蕭兆翔" userId="c09afb0b-60c9-45d8-81f2-4d7aa859f4bf" providerId="ADAL" clId="{1945A1B3-D44F-4AE0-A472-B482D7E57241}" dt="2024-12-02T14:09:20.565" v="4996" actId="1076"/>
          <ac:picMkLst>
            <pc:docMk/>
            <pc:sldMk cId="770422284" sldId="341"/>
            <ac:picMk id="10" creationId="{02744098-BC4D-22FE-1C40-570E40788A8E}"/>
          </ac:picMkLst>
        </pc:picChg>
        <pc:picChg chg="add mod">
          <ac:chgData name="蕭兆翔" userId="c09afb0b-60c9-45d8-81f2-4d7aa859f4bf" providerId="ADAL" clId="{1945A1B3-D44F-4AE0-A472-B482D7E57241}" dt="2024-12-02T14:09:22.722" v="4997" actId="1076"/>
          <ac:picMkLst>
            <pc:docMk/>
            <pc:sldMk cId="770422284" sldId="341"/>
            <ac:picMk id="12" creationId="{1CF9F7B8-E24C-52C6-D49C-E4FB57198F86}"/>
          </ac:picMkLst>
        </pc:picChg>
      </pc:sldChg>
      <pc:sldChg chg="addSp modSp new mod">
        <pc:chgData name="蕭兆翔" userId="c09afb0b-60c9-45d8-81f2-4d7aa859f4bf" providerId="ADAL" clId="{1945A1B3-D44F-4AE0-A472-B482D7E57241}" dt="2024-12-02T14:26:59.501" v="5283" actId="14100"/>
        <pc:sldMkLst>
          <pc:docMk/>
          <pc:sldMk cId="4090659215" sldId="342"/>
        </pc:sldMkLst>
        <pc:spChg chg="add mod">
          <ac:chgData name="蕭兆翔" userId="c09afb0b-60c9-45d8-81f2-4d7aa859f4bf" providerId="ADAL" clId="{1945A1B3-D44F-4AE0-A472-B482D7E57241}" dt="2024-12-02T14:26:12.177" v="5249"/>
          <ac:spMkLst>
            <pc:docMk/>
            <pc:sldMk cId="4090659215" sldId="342"/>
            <ac:spMk id="4" creationId="{E805F9E6-6561-0FD1-426D-762731DC0128}"/>
          </ac:spMkLst>
        </pc:spChg>
        <pc:spChg chg="add mod">
          <ac:chgData name="蕭兆翔" userId="c09afb0b-60c9-45d8-81f2-4d7aa859f4bf" providerId="ADAL" clId="{1945A1B3-D44F-4AE0-A472-B482D7E57241}" dt="2024-12-02T14:26:59.501" v="5283" actId="14100"/>
          <ac:spMkLst>
            <pc:docMk/>
            <pc:sldMk cId="4090659215" sldId="342"/>
            <ac:spMk id="5" creationId="{C31791F5-415A-7A8C-F81E-816D0C49880B}"/>
          </ac:spMkLst>
        </pc:spChg>
        <pc:spChg chg="add mod">
          <ac:chgData name="蕭兆翔" userId="c09afb0b-60c9-45d8-81f2-4d7aa859f4bf" providerId="ADAL" clId="{1945A1B3-D44F-4AE0-A472-B482D7E57241}" dt="2024-12-02T14:26:56.026" v="5282" actId="14100"/>
          <ac:spMkLst>
            <pc:docMk/>
            <pc:sldMk cId="4090659215" sldId="342"/>
            <ac:spMk id="6" creationId="{FAEDE617-A184-4DC6-998B-FEE615F1EAB1}"/>
          </ac:spMkLst>
        </pc:spChg>
        <pc:picChg chg="add mod">
          <ac:chgData name="蕭兆翔" userId="c09afb0b-60c9-45d8-81f2-4d7aa859f4bf" providerId="ADAL" clId="{1945A1B3-D44F-4AE0-A472-B482D7E57241}" dt="2024-12-02T14:26:18.375" v="5250" actId="1076"/>
          <ac:picMkLst>
            <pc:docMk/>
            <pc:sldMk cId="4090659215" sldId="342"/>
            <ac:picMk id="3" creationId="{37BCC57E-D5F4-3149-7487-9E58B6F2B264}"/>
          </ac:picMkLst>
        </pc:picChg>
      </pc:sldChg>
      <pc:sldChg chg="addSp modSp add mod ord">
        <pc:chgData name="蕭兆翔" userId="c09afb0b-60c9-45d8-81f2-4d7aa859f4bf" providerId="ADAL" clId="{1945A1B3-D44F-4AE0-A472-B482D7E57241}" dt="2024-12-02T14:23:25.832" v="5241" actId="1076"/>
        <pc:sldMkLst>
          <pc:docMk/>
          <pc:sldMk cId="1869237068" sldId="343"/>
        </pc:sldMkLst>
        <pc:spChg chg="add mod">
          <ac:chgData name="蕭兆翔" userId="c09afb0b-60c9-45d8-81f2-4d7aa859f4bf" providerId="ADAL" clId="{1945A1B3-D44F-4AE0-A472-B482D7E57241}" dt="2024-12-02T14:21:14.396" v="5061" actId="20577"/>
          <ac:spMkLst>
            <pc:docMk/>
            <pc:sldMk cId="1869237068" sldId="343"/>
            <ac:spMk id="3" creationId="{EBC77862-41C7-F1BC-A996-F42212475E82}"/>
          </ac:spMkLst>
        </pc:spChg>
        <pc:spChg chg="add mod">
          <ac:chgData name="蕭兆翔" userId="c09afb0b-60c9-45d8-81f2-4d7aa859f4bf" providerId="ADAL" clId="{1945A1B3-D44F-4AE0-A472-B482D7E57241}" dt="2024-12-02T14:23:25.832" v="5241" actId="1076"/>
          <ac:spMkLst>
            <pc:docMk/>
            <pc:sldMk cId="1869237068" sldId="343"/>
            <ac:spMk id="4" creationId="{17BB51C0-359C-63B0-CCB8-CE1E0509D43E}"/>
          </ac:spMkLst>
        </pc:spChg>
        <pc:picChg chg="mod">
          <ac:chgData name="蕭兆翔" userId="c09afb0b-60c9-45d8-81f2-4d7aa859f4bf" providerId="ADAL" clId="{1945A1B3-D44F-4AE0-A472-B482D7E57241}" dt="2024-12-02T14:22:09.705" v="5153" actId="1076"/>
          <ac:picMkLst>
            <pc:docMk/>
            <pc:sldMk cId="1869237068" sldId="343"/>
            <ac:picMk id="32770" creationId="{0D66D52F-0041-BE23-C048-E3E01097B6C3}"/>
          </ac:picMkLst>
        </pc:picChg>
      </pc:sldChg>
      <pc:sldChg chg="new del">
        <pc:chgData name="蕭兆翔" userId="c09afb0b-60c9-45d8-81f2-4d7aa859f4bf" providerId="ADAL" clId="{1945A1B3-D44F-4AE0-A472-B482D7E57241}" dt="2024-12-02T14:30:29.392" v="5315" actId="47"/>
        <pc:sldMkLst>
          <pc:docMk/>
          <pc:sldMk cId="751078141" sldId="344"/>
        </pc:sldMkLst>
      </pc:sldChg>
      <pc:sldChg chg="addSp modSp add mod">
        <pc:chgData name="蕭兆翔" userId="c09afb0b-60c9-45d8-81f2-4d7aa859f4bf" providerId="ADAL" clId="{1945A1B3-D44F-4AE0-A472-B482D7E57241}" dt="2024-12-02T14:31:23.177" v="5373" actId="1076"/>
        <pc:sldMkLst>
          <pc:docMk/>
          <pc:sldMk cId="734047109" sldId="345"/>
        </pc:sldMkLst>
        <pc:spChg chg="add mod">
          <ac:chgData name="蕭兆翔" userId="c09afb0b-60c9-45d8-81f2-4d7aa859f4bf" providerId="ADAL" clId="{1945A1B3-D44F-4AE0-A472-B482D7E57241}" dt="2024-12-02T14:30:53.463" v="5333" actId="20577"/>
          <ac:spMkLst>
            <pc:docMk/>
            <pc:sldMk cId="734047109" sldId="345"/>
            <ac:spMk id="4" creationId="{81F8DC66-097E-535F-ACA6-0410FBF3A0AC}"/>
          </ac:spMkLst>
        </pc:spChg>
        <pc:spChg chg="add mod">
          <ac:chgData name="蕭兆翔" userId="c09afb0b-60c9-45d8-81f2-4d7aa859f4bf" providerId="ADAL" clId="{1945A1B3-D44F-4AE0-A472-B482D7E57241}" dt="2024-12-02T14:31:23.177" v="5373" actId="1076"/>
          <ac:spMkLst>
            <pc:docMk/>
            <pc:sldMk cId="734047109" sldId="345"/>
            <ac:spMk id="5" creationId="{C9970D3D-E252-AACF-6510-8E438A03E2CE}"/>
          </ac:spMkLst>
        </pc:spChg>
        <pc:picChg chg="mod">
          <ac:chgData name="蕭兆翔" userId="c09afb0b-60c9-45d8-81f2-4d7aa859f4bf" providerId="ADAL" clId="{1945A1B3-D44F-4AE0-A472-B482D7E57241}" dt="2024-12-02T14:30:09.311" v="5305" actId="1076"/>
          <ac:picMkLst>
            <pc:docMk/>
            <pc:sldMk cId="734047109" sldId="345"/>
            <ac:picMk id="2" creationId="{7789FBB6-6E25-C60A-8A87-DA50B056CE29}"/>
          </ac:picMkLst>
        </pc:picChg>
      </pc:sldChg>
      <pc:sldChg chg="addSp delSp modSp new mod ord">
        <pc:chgData name="蕭兆翔" userId="c09afb0b-60c9-45d8-81f2-4d7aa859f4bf" providerId="ADAL" clId="{1945A1B3-D44F-4AE0-A472-B482D7E57241}" dt="2024-12-02T14:31:14.028" v="5362" actId="1076"/>
        <pc:sldMkLst>
          <pc:docMk/>
          <pc:sldMk cId="509095717" sldId="346"/>
        </pc:sldMkLst>
        <pc:spChg chg="add mod">
          <ac:chgData name="蕭兆翔" userId="c09afb0b-60c9-45d8-81f2-4d7aa859f4bf" providerId="ADAL" clId="{1945A1B3-D44F-4AE0-A472-B482D7E57241}" dt="2024-12-02T14:30:58.219" v="5336"/>
          <ac:spMkLst>
            <pc:docMk/>
            <pc:sldMk cId="509095717" sldId="346"/>
            <ac:spMk id="5" creationId="{5C2D62D4-47EE-20DF-1643-05C1F0DF9985}"/>
          </ac:spMkLst>
        </pc:spChg>
        <pc:spChg chg="add mod">
          <ac:chgData name="蕭兆翔" userId="c09afb0b-60c9-45d8-81f2-4d7aa859f4bf" providerId="ADAL" clId="{1945A1B3-D44F-4AE0-A472-B482D7E57241}" dt="2024-12-02T14:31:14.028" v="5362" actId="1076"/>
          <ac:spMkLst>
            <pc:docMk/>
            <pc:sldMk cId="509095717" sldId="346"/>
            <ac:spMk id="6" creationId="{6897A969-C89D-91AB-F57F-EBE7705527FA}"/>
          </ac:spMkLst>
        </pc:spChg>
        <pc:picChg chg="add del mod">
          <ac:chgData name="蕭兆翔" userId="c09afb0b-60c9-45d8-81f2-4d7aa859f4bf" providerId="ADAL" clId="{1945A1B3-D44F-4AE0-A472-B482D7E57241}" dt="2024-12-02T14:29:43.259" v="5299" actId="478"/>
          <ac:picMkLst>
            <pc:docMk/>
            <pc:sldMk cId="509095717" sldId="346"/>
            <ac:picMk id="3" creationId="{5FE59AA2-D825-62C4-C3FB-C5F3D399D935}"/>
          </ac:picMkLst>
        </pc:picChg>
        <pc:picChg chg="add mod">
          <ac:chgData name="蕭兆翔" userId="c09afb0b-60c9-45d8-81f2-4d7aa859f4bf" providerId="ADAL" clId="{1945A1B3-D44F-4AE0-A472-B482D7E57241}" dt="2024-12-02T14:31:01.833" v="5338" actId="1076"/>
          <ac:picMkLst>
            <pc:docMk/>
            <pc:sldMk cId="509095717" sldId="346"/>
            <ac:picMk id="4" creationId="{F4B04EB4-75C8-F7A6-030B-E132593BC53B}"/>
          </ac:picMkLst>
        </pc:picChg>
      </pc:sldChg>
      <pc:sldChg chg="addSp delSp modSp add">
        <pc:chgData name="蕭兆翔" userId="c09afb0b-60c9-45d8-81f2-4d7aa859f4bf" providerId="ADAL" clId="{1945A1B3-D44F-4AE0-A472-B482D7E57241}" dt="2024-12-02T14:36:01.381" v="5410"/>
        <pc:sldMkLst>
          <pc:docMk/>
          <pc:sldMk cId="681588070" sldId="347"/>
        </pc:sldMkLst>
        <pc:spChg chg="add mod">
          <ac:chgData name="蕭兆翔" userId="c09afb0b-60c9-45d8-81f2-4d7aa859f4bf" providerId="ADAL" clId="{1945A1B3-D44F-4AE0-A472-B482D7E57241}" dt="2024-12-02T14:30:59.203" v="5337"/>
          <ac:spMkLst>
            <pc:docMk/>
            <pc:sldMk cId="681588070" sldId="347"/>
            <ac:spMk id="4" creationId="{6668FBBF-1C8F-6713-645E-F6DC573D8525}"/>
          </ac:spMkLst>
        </pc:spChg>
        <pc:picChg chg="add del mod">
          <ac:chgData name="蕭兆翔" userId="c09afb0b-60c9-45d8-81f2-4d7aa859f4bf" providerId="ADAL" clId="{1945A1B3-D44F-4AE0-A472-B482D7E57241}" dt="2024-12-02T14:34:13.323" v="5374" actId="478"/>
          <ac:picMkLst>
            <pc:docMk/>
            <pc:sldMk cId="681588070" sldId="347"/>
            <ac:picMk id="3" creationId="{3AE6186C-2B0B-8E8F-DAFB-DF3F8EDEA2FA}"/>
          </ac:picMkLst>
        </pc:picChg>
        <pc:picChg chg="add del mod">
          <ac:chgData name="蕭兆翔" userId="c09afb0b-60c9-45d8-81f2-4d7aa859f4bf" providerId="ADAL" clId="{1945A1B3-D44F-4AE0-A472-B482D7E57241}" dt="2024-12-02T14:35:22.583" v="5399" actId="478"/>
          <ac:picMkLst>
            <pc:docMk/>
            <pc:sldMk cId="681588070" sldId="347"/>
            <ac:picMk id="5" creationId="{3BEF4907-319A-AA50-57F6-DAB668AC394D}"/>
          </ac:picMkLst>
        </pc:picChg>
        <pc:picChg chg="add del mod">
          <ac:chgData name="蕭兆翔" userId="c09afb0b-60c9-45d8-81f2-4d7aa859f4bf" providerId="ADAL" clId="{1945A1B3-D44F-4AE0-A472-B482D7E57241}" dt="2024-12-02T14:35:56.688" v="5406" actId="21"/>
          <ac:picMkLst>
            <pc:docMk/>
            <pc:sldMk cId="681588070" sldId="347"/>
            <ac:picMk id="6" creationId="{D90D6C09-33F8-0543-0FF1-0F820981B955}"/>
          </ac:picMkLst>
        </pc:picChg>
        <pc:picChg chg="add del mod">
          <ac:chgData name="蕭兆翔" userId="c09afb0b-60c9-45d8-81f2-4d7aa859f4bf" providerId="ADAL" clId="{1945A1B3-D44F-4AE0-A472-B482D7E57241}" dt="2024-12-02T14:35:56.688" v="5406" actId="21"/>
          <ac:picMkLst>
            <pc:docMk/>
            <pc:sldMk cId="681588070" sldId="347"/>
            <ac:picMk id="7" creationId="{6FF39BB8-C5E6-EF75-E268-5CB4866F7A8F}"/>
          </ac:picMkLst>
        </pc:picChg>
        <pc:picChg chg="add mod">
          <ac:chgData name="蕭兆翔" userId="c09afb0b-60c9-45d8-81f2-4d7aa859f4bf" providerId="ADAL" clId="{1945A1B3-D44F-4AE0-A472-B482D7E57241}" dt="2024-12-02T14:36:01.381" v="5410"/>
          <ac:picMkLst>
            <pc:docMk/>
            <pc:sldMk cId="681588070" sldId="347"/>
            <ac:picMk id="8" creationId="{D90D6C09-33F8-0543-0FF1-0F820981B955}"/>
          </ac:picMkLst>
        </pc:picChg>
        <pc:picChg chg="add mod">
          <ac:chgData name="蕭兆翔" userId="c09afb0b-60c9-45d8-81f2-4d7aa859f4bf" providerId="ADAL" clId="{1945A1B3-D44F-4AE0-A472-B482D7E57241}" dt="2024-12-02T14:36:01.381" v="5410"/>
          <ac:picMkLst>
            <pc:docMk/>
            <pc:sldMk cId="681588070" sldId="347"/>
            <ac:picMk id="9" creationId="{6FF39BB8-C5E6-EF75-E268-5CB4866F7A8F}"/>
          </ac:picMkLst>
        </pc:picChg>
      </pc:sldChg>
      <pc:sldChg chg="addSp delSp modSp add">
        <pc:chgData name="蕭兆翔" userId="c09afb0b-60c9-45d8-81f2-4d7aa859f4bf" providerId="ADAL" clId="{1945A1B3-D44F-4AE0-A472-B482D7E57241}" dt="2024-12-02T14:36:07.582" v="5411" actId="1076"/>
        <pc:sldMkLst>
          <pc:docMk/>
          <pc:sldMk cId="1223767976" sldId="348"/>
        </pc:sldMkLst>
        <pc:picChg chg="add mod">
          <ac:chgData name="蕭兆翔" userId="c09afb0b-60c9-45d8-81f2-4d7aa859f4bf" providerId="ADAL" clId="{1945A1B3-D44F-4AE0-A472-B482D7E57241}" dt="2024-12-02T14:36:07.582" v="5411" actId="1076"/>
          <ac:picMkLst>
            <pc:docMk/>
            <pc:sldMk cId="1223767976" sldId="348"/>
            <ac:picMk id="3" creationId="{54090FA7-E1F1-EDB3-945E-FD9BC8629516}"/>
          </ac:picMkLst>
        </pc:picChg>
        <pc:picChg chg="mod">
          <ac:chgData name="蕭兆翔" userId="c09afb0b-60c9-45d8-81f2-4d7aa859f4bf" providerId="ADAL" clId="{1945A1B3-D44F-4AE0-A472-B482D7E57241}" dt="2024-12-02T14:35:35.748" v="5402" actId="1076"/>
          <ac:picMkLst>
            <pc:docMk/>
            <pc:sldMk cId="1223767976" sldId="348"/>
            <ac:picMk id="5" creationId="{0D7FBCC1-F04B-8FCB-D8C5-FD24C821EAEA}"/>
          </ac:picMkLst>
        </pc:picChg>
        <pc:picChg chg="add del mod">
          <ac:chgData name="蕭兆翔" userId="c09afb0b-60c9-45d8-81f2-4d7aa859f4bf" providerId="ADAL" clId="{1945A1B3-D44F-4AE0-A472-B482D7E57241}" dt="2024-12-02T14:35:48.721" v="5405" actId="21"/>
          <ac:picMkLst>
            <pc:docMk/>
            <pc:sldMk cId="1223767976" sldId="348"/>
            <ac:picMk id="6" creationId="{39867337-F670-A044-A4C2-6658F5D77A00}"/>
          </ac:picMkLst>
        </pc:picChg>
        <pc:picChg chg="add del mod">
          <ac:chgData name="蕭兆翔" userId="c09afb0b-60c9-45d8-81f2-4d7aa859f4bf" providerId="ADAL" clId="{1945A1B3-D44F-4AE0-A472-B482D7E57241}" dt="2024-12-02T14:35:48.721" v="5405" actId="21"/>
          <ac:picMkLst>
            <pc:docMk/>
            <pc:sldMk cId="1223767976" sldId="348"/>
            <ac:picMk id="7" creationId="{5CBB3BE1-C6C9-9A5F-7BA9-81C292FA688D}"/>
          </ac:picMkLst>
        </pc:picChg>
        <pc:picChg chg="add del mod">
          <ac:chgData name="蕭兆翔" userId="c09afb0b-60c9-45d8-81f2-4d7aa859f4bf" providerId="ADAL" clId="{1945A1B3-D44F-4AE0-A472-B482D7E57241}" dt="2024-12-02T14:36:00.460" v="5409" actId="21"/>
          <ac:picMkLst>
            <pc:docMk/>
            <pc:sldMk cId="1223767976" sldId="348"/>
            <ac:picMk id="8" creationId="{D90D6C09-33F8-0543-0FF1-0F820981B955}"/>
          </ac:picMkLst>
        </pc:picChg>
        <pc:picChg chg="add del mod">
          <ac:chgData name="蕭兆翔" userId="c09afb0b-60c9-45d8-81f2-4d7aa859f4bf" providerId="ADAL" clId="{1945A1B3-D44F-4AE0-A472-B482D7E57241}" dt="2024-12-02T14:36:00.460" v="5409" actId="21"/>
          <ac:picMkLst>
            <pc:docMk/>
            <pc:sldMk cId="1223767976" sldId="348"/>
            <ac:picMk id="9" creationId="{6FF39BB8-C5E6-EF75-E268-5CB4866F7A8F}"/>
          </ac:picMkLst>
        </pc:picChg>
      </pc:sldChg>
      <pc:sldChg chg="new del">
        <pc:chgData name="蕭兆翔" userId="c09afb0b-60c9-45d8-81f2-4d7aa859f4bf" providerId="ADAL" clId="{1945A1B3-D44F-4AE0-A472-B482D7E57241}" dt="2024-12-02T15:26:07.023" v="6526" actId="47"/>
        <pc:sldMkLst>
          <pc:docMk/>
          <pc:sldMk cId="1397151111" sldId="349"/>
        </pc:sldMkLst>
      </pc:sldChg>
      <pc:sldChg chg="addSp delSp modSp add mod ord">
        <pc:chgData name="蕭兆翔" userId="c09afb0b-60c9-45d8-81f2-4d7aa859f4bf" providerId="ADAL" clId="{1945A1B3-D44F-4AE0-A472-B482D7E57241}" dt="2024-12-02T15:19:48.680" v="6356" actId="20577"/>
        <pc:sldMkLst>
          <pc:docMk/>
          <pc:sldMk cId="829063449" sldId="350"/>
        </pc:sldMkLst>
        <pc:spChg chg="add mod">
          <ac:chgData name="蕭兆翔" userId="c09afb0b-60c9-45d8-81f2-4d7aa859f4bf" providerId="ADAL" clId="{1945A1B3-D44F-4AE0-A472-B482D7E57241}" dt="2024-12-02T15:19:48.680" v="6356" actId="20577"/>
          <ac:spMkLst>
            <pc:docMk/>
            <pc:sldMk cId="829063449" sldId="350"/>
            <ac:spMk id="5" creationId="{E0B27A68-8040-2482-54D3-D85F273AEC10}"/>
          </ac:spMkLst>
        </pc:spChg>
        <pc:spChg chg="add mod">
          <ac:chgData name="蕭兆翔" userId="c09afb0b-60c9-45d8-81f2-4d7aa859f4bf" providerId="ADAL" clId="{1945A1B3-D44F-4AE0-A472-B482D7E57241}" dt="2024-12-02T14:57:50.818" v="5918" actId="1076"/>
          <ac:spMkLst>
            <pc:docMk/>
            <pc:sldMk cId="829063449" sldId="350"/>
            <ac:spMk id="6" creationId="{B1FDBB0B-0141-5130-58AA-7FBB6D94EF1B}"/>
          </ac:spMkLst>
        </pc:spChg>
        <pc:spChg chg="add mod">
          <ac:chgData name="蕭兆翔" userId="c09afb0b-60c9-45d8-81f2-4d7aa859f4bf" providerId="ADAL" clId="{1945A1B3-D44F-4AE0-A472-B482D7E57241}" dt="2024-12-02T14:57:50.818" v="5918" actId="1076"/>
          <ac:spMkLst>
            <pc:docMk/>
            <pc:sldMk cId="829063449" sldId="350"/>
            <ac:spMk id="7" creationId="{649A599C-A3FC-EADC-0205-B7C0FC42E175}"/>
          </ac:spMkLst>
        </pc:spChg>
        <pc:spChg chg="add mod">
          <ac:chgData name="蕭兆翔" userId="c09afb0b-60c9-45d8-81f2-4d7aa859f4bf" providerId="ADAL" clId="{1945A1B3-D44F-4AE0-A472-B482D7E57241}" dt="2024-12-02T14:57:50.818" v="5918" actId="1076"/>
          <ac:spMkLst>
            <pc:docMk/>
            <pc:sldMk cId="829063449" sldId="350"/>
            <ac:spMk id="8" creationId="{232B1A55-5220-9FA3-F2C2-9B6AC9D926A1}"/>
          </ac:spMkLst>
        </pc:spChg>
        <pc:spChg chg="add">
          <ac:chgData name="蕭兆翔" userId="c09afb0b-60c9-45d8-81f2-4d7aa859f4bf" providerId="ADAL" clId="{1945A1B3-D44F-4AE0-A472-B482D7E57241}" dt="2024-12-02T14:56:14.276" v="5887"/>
          <ac:spMkLst>
            <pc:docMk/>
            <pc:sldMk cId="829063449" sldId="350"/>
            <ac:spMk id="11" creationId="{32410EDF-136B-6AFE-36D8-B39C1ECA110B}"/>
          </ac:spMkLst>
        </pc:spChg>
        <pc:spChg chg="add mod">
          <ac:chgData name="蕭兆翔" userId="c09afb0b-60c9-45d8-81f2-4d7aa859f4bf" providerId="ADAL" clId="{1945A1B3-D44F-4AE0-A472-B482D7E57241}" dt="2024-12-02T15:12:59.295" v="6031" actId="207"/>
          <ac:spMkLst>
            <pc:docMk/>
            <pc:sldMk cId="829063449" sldId="350"/>
            <ac:spMk id="13" creationId="{5F926B21-46D2-0FFB-22FE-B45549702BE0}"/>
          </ac:spMkLst>
        </pc:spChg>
        <pc:picChg chg="add del mod">
          <ac:chgData name="蕭兆翔" userId="c09afb0b-60c9-45d8-81f2-4d7aa859f4bf" providerId="ADAL" clId="{1945A1B3-D44F-4AE0-A472-B482D7E57241}" dt="2024-12-02T14:56:30.162" v="5893" actId="478"/>
          <ac:picMkLst>
            <pc:docMk/>
            <pc:sldMk cId="829063449" sldId="350"/>
            <ac:picMk id="3" creationId="{A2B85BC9-3B37-ECE7-6746-AA1B3218DD64}"/>
          </ac:picMkLst>
        </pc:picChg>
        <pc:picChg chg="add mod">
          <ac:chgData name="蕭兆翔" userId="c09afb0b-60c9-45d8-81f2-4d7aa859f4bf" providerId="ADAL" clId="{1945A1B3-D44F-4AE0-A472-B482D7E57241}" dt="2024-12-02T14:57:50.818" v="5918" actId="1076"/>
          <ac:picMkLst>
            <pc:docMk/>
            <pc:sldMk cId="829063449" sldId="350"/>
            <ac:picMk id="4" creationId="{2E0788FD-8D9A-CE15-FF25-78D82E76A319}"/>
          </ac:picMkLst>
        </pc:picChg>
        <pc:picChg chg="add mod">
          <ac:chgData name="蕭兆翔" userId="c09afb0b-60c9-45d8-81f2-4d7aa859f4bf" providerId="ADAL" clId="{1945A1B3-D44F-4AE0-A472-B482D7E57241}" dt="2024-12-02T14:57:57.832" v="5923" actId="1076"/>
          <ac:picMkLst>
            <pc:docMk/>
            <pc:sldMk cId="829063449" sldId="350"/>
            <ac:picMk id="12" creationId="{F8C93671-5CE6-5B6B-221D-7822F3BBD99C}"/>
          </ac:picMkLst>
        </pc:picChg>
        <pc:picChg chg="mod">
          <ac:chgData name="蕭兆翔" userId="c09afb0b-60c9-45d8-81f2-4d7aa859f4bf" providerId="ADAL" clId="{1945A1B3-D44F-4AE0-A472-B482D7E57241}" dt="2024-12-02T14:57:50.818" v="5918" actId="1076"/>
          <ac:picMkLst>
            <pc:docMk/>
            <pc:sldMk cId="829063449" sldId="350"/>
            <ac:picMk id="52226" creationId="{4A27E29D-015F-6406-792B-3B5162D0394B}"/>
          </ac:picMkLst>
        </pc:picChg>
        <pc:cxnChg chg="add mod">
          <ac:chgData name="蕭兆翔" userId="c09afb0b-60c9-45d8-81f2-4d7aa859f4bf" providerId="ADAL" clId="{1945A1B3-D44F-4AE0-A472-B482D7E57241}" dt="2024-12-02T14:57:50.818" v="5918" actId="1076"/>
          <ac:cxnSpMkLst>
            <pc:docMk/>
            <pc:sldMk cId="829063449" sldId="350"/>
            <ac:cxnSpMk id="10" creationId="{9B87E3E7-7746-276C-7EF5-171A1149445F}"/>
          </ac:cxnSpMkLst>
        </pc:cxnChg>
      </pc:sldChg>
      <pc:sldChg chg="addSp delSp modSp add del mod">
        <pc:chgData name="蕭兆翔" userId="c09afb0b-60c9-45d8-81f2-4d7aa859f4bf" providerId="ADAL" clId="{1945A1B3-D44F-4AE0-A472-B482D7E57241}" dt="2024-12-02T15:01:20.964" v="5925" actId="47"/>
        <pc:sldMkLst>
          <pc:docMk/>
          <pc:sldMk cId="3864771022" sldId="351"/>
        </pc:sldMkLst>
        <pc:spChg chg="del mod">
          <ac:chgData name="蕭兆翔" userId="c09afb0b-60c9-45d8-81f2-4d7aa859f4bf" providerId="ADAL" clId="{1945A1B3-D44F-4AE0-A472-B482D7E57241}" dt="2024-12-02T15:01:18.609" v="5924" actId="478"/>
          <ac:spMkLst>
            <pc:docMk/>
            <pc:sldMk cId="3864771022" sldId="351"/>
            <ac:spMk id="6" creationId="{67C6492C-A4BB-70CF-EB20-8887C315A868}"/>
          </ac:spMkLst>
        </pc:spChg>
        <pc:spChg chg="mod">
          <ac:chgData name="蕭兆翔" userId="c09afb0b-60c9-45d8-81f2-4d7aa859f4bf" providerId="ADAL" clId="{1945A1B3-D44F-4AE0-A472-B482D7E57241}" dt="2024-12-02T14:47:05.315" v="5623" actId="1076"/>
          <ac:spMkLst>
            <pc:docMk/>
            <pc:sldMk cId="3864771022" sldId="351"/>
            <ac:spMk id="7" creationId="{F8F34A54-CFD8-A897-453B-BD150452E467}"/>
          </ac:spMkLst>
        </pc:spChg>
        <pc:spChg chg="del">
          <ac:chgData name="蕭兆翔" userId="c09afb0b-60c9-45d8-81f2-4d7aa859f4bf" providerId="ADAL" clId="{1945A1B3-D44F-4AE0-A472-B482D7E57241}" dt="2024-12-02T14:47:03.385" v="5622" actId="478"/>
          <ac:spMkLst>
            <pc:docMk/>
            <pc:sldMk cId="3864771022" sldId="351"/>
            <ac:spMk id="8" creationId="{EB0BB385-7007-A16D-51D3-5035F6391CD1}"/>
          </ac:spMkLst>
        </pc:spChg>
        <pc:picChg chg="del mod">
          <ac:chgData name="蕭兆翔" userId="c09afb0b-60c9-45d8-81f2-4d7aa859f4bf" providerId="ADAL" clId="{1945A1B3-D44F-4AE0-A472-B482D7E57241}" dt="2024-12-02T14:56:33.459" v="5895" actId="478"/>
          <ac:picMkLst>
            <pc:docMk/>
            <pc:sldMk cId="3864771022" sldId="351"/>
            <ac:picMk id="3" creationId="{97480FEC-CBCA-737D-6E64-C04C9DF9EED1}"/>
          </ac:picMkLst>
        </pc:picChg>
        <pc:picChg chg="del mod">
          <ac:chgData name="蕭兆翔" userId="c09afb0b-60c9-45d8-81f2-4d7aa859f4bf" providerId="ADAL" clId="{1945A1B3-D44F-4AE0-A472-B482D7E57241}" dt="2024-12-02T15:01:18.609" v="5924" actId="478"/>
          <ac:picMkLst>
            <pc:docMk/>
            <pc:sldMk cId="3864771022" sldId="351"/>
            <ac:picMk id="4" creationId="{15F92114-AB86-8CFB-75F8-02BB41FBE94B}"/>
          </ac:picMkLst>
        </pc:picChg>
        <pc:picChg chg="add mod">
          <ac:chgData name="蕭兆翔" userId="c09afb0b-60c9-45d8-81f2-4d7aa859f4bf" providerId="ADAL" clId="{1945A1B3-D44F-4AE0-A472-B482D7E57241}" dt="2024-12-02T14:47:00.702" v="5620" actId="1076"/>
          <ac:picMkLst>
            <pc:docMk/>
            <pc:sldMk cId="3864771022" sldId="351"/>
            <ac:picMk id="9" creationId="{85788A7D-22EB-3401-0859-CCEEF2AC2CAB}"/>
          </ac:picMkLst>
        </pc:picChg>
        <pc:picChg chg="mod">
          <ac:chgData name="蕭兆翔" userId="c09afb0b-60c9-45d8-81f2-4d7aa859f4bf" providerId="ADAL" clId="{1945A1B3-D44F-4AE0-A472-B482D7E57241}" dt="2024-12-02T14:47:00.702" v="5620" actId="1076"/>
          <ac:picMkLst>
            <pc:docMk/>
            <pc:sldMk cId="3864771022" sldId="351"/>
            <ac:picMk id="52226" creationId="{A05417E8-2B41-70E1-025F-FD835877691F}"/>
          </ac:picMkLst>
        </pc:picChg>
        <pc:cxnChg chg="del">
          <ac:chgData name="蕭兆翔" userId="c09afb0b-60c9-45d8-81f2-4d7aa859f4bf" providerId="ADAL" clId="{1945A1B3-D44F-4AE0-A472-B482D7E57241}" dt="2024-12-02T14:47:02.550" v="5621" actId="478"/>
          <ac:cxnSpMkLst>
            <pc:docMk/>
            <pc:sldMk cId="3864771022" sldId="351"/>
            <ac:cxnSpMk id="10" creationId="{BF3BD97F-5B48-4A5E-B1D0-238B2B17AADB}"/>
          </ac:cxnSpMkLst>
        </pc:cxnChg>
      </pc:sldChg>
      <pc:sldChg chg="addSp delSp modSp add mod ord">
        <pc:chgData name="蕭兆翔" userId="c09afb0b-60c9-45d8-81f2-4d7aa859f4bf" providerId="ADAL" clId="{1945A1B3-D44F-4AE0-A472-B482D7E57241}" dt="2024-12-02T15:19:54.872" v="6358"/>
        <pc:sldMkLst>
          <pc:docMk/>
          <pc:sldMk cId="172403905" sldId="352"/>
        </pc:sldMkLst>
        <pc:spChg chg="add del mod">
          <ac:chgData name="蕭兆翔" userId="c09afb0b-60c9-45d8-81f2-4d7aa859f4bf" providerId="ADAL" clId="{1945A1B3-D44F-4AE0-A472-B482D7E57241}" dt="2024-12-02T15:19:54.872" v="6358"/>
          <ac:spMkLst>
            <pc:docMk/>
            <pc:sldMk cId="172403905" sldId="352"/>
            <ac:spMk id="5" creationId="{B59A5CA5-EF34-B379-7E9C-72303750483D}"/>
          </ac:spMkLst>
        </pc:spChg>
        <pc:spChg chg="mod">
          <ac:chgData name="蕭兆翔" userId="c09afb0b-60c9-45d8-81f2-4d7aa859f4bf" providerId="ADAL" clId="{1945A1B3-D44F-4AE0-A472-B482D7E57241}" dt="2024-12-02T15:09:52.272" v="5944" actId="1076"/>
          <ac:spMkLst>
            <pc:docMk/>
            <pc:sldMk cId="172403905" sldId="352"/>
            <ac:spMk id="6" creationId="{AA86C03C-2E8A-41BB-A340-C3831E4485FA}"/>
          </ac:spMkLst>
        </pc:spChg>
        <pc:spChg chg="mod">
          <ac:chgData name="蕭兆翔" userId="c09afb0b-60c9-45d8-81f2-4d7aa859f4bf" providerId="ADAL" clId="{1945A1B3-D44F-4AE0-A472-B482D7E57241}" dt="2024-12-02T15:09:37.122" v="5932" actId="1076"/>
          <ac:spMkLst>
            <pc:docMk/>
            <pc:sldMk cId="172403905" sldId="352"/>
            <ac:spMk id="7" creationId="{52A8161B-A3F3-C6E5-694A-BE40E99F103A}"/>
          </ac:spMkLst>
        </pc:spChg>
        <pc:spChg chg="add del mod">
          <ac:chgData name="蕭兆翔" userId="c09afb0b-60c9-45d8-81f2-4d7aa859f4bf" providerId="ADAL" clId="{1945A1B3-D44F-4AE0-A472-B482D7E57241}" dt="2024-12-02T14:50:26.322" v="5787" actId="478"/>
          <ac:spMkLst>
            <pc:docMk/>
            <pc:sldMk cId="172403905" sldId="352"/>
            <ac:spMk id="10" creationId="{A3DF977E-B2EA-9071-A708-A57ADDE92F12}"/>
          </ac:spMkLst>
        </pc:spChg>
        <pc:spChg chg="add mod">
          <ac:chgData name="蕭兆翔" userId="c09afb0b-60c9-45d8-81f2-4d7aa859f4bf" providerId="ADAL" clId="{1945A1B3-D44F-4AE0-A472-B482D7E57241}" dt="2024-12-02T15:09:37.122" v="5932" actId="1076"/>
          <ac:spMkLst>
            <pc:docMk/>
            <pc:sldMk cId="172403905" sldId="352"/>
            <ac:spMk id="12" creationId="{E1EA1E9E-A063-F682-62DE-2E4351F0F019}"/>
          </ac:spMkLst>
        </pc:spChg>
        <pc:spChg chg="add mod">
          <ac:chgData name="蕭兆翔" userId="c09afb0b-60c9-45d8-81f2-4d7aa859f4bf" providerId="ADAL" clId="{1945A1B3-D44F-4AE0-A472-B482D7E57241}" dt="2024-12-02T15:17:01.281" v="6319" actId="1076"/>
          <ac:spMkLst>
            <pc:docMk/>
            <pc:sldMk cId="172403905" sldId="352"/>
            <ac:spMk id="13" creationId="{79A11D1E-7B34-C39C-87F2-B1517D0D6939}"/>
          </ac:spMkLst>
        </pc:spChg>
        <pc:picChg chg="del">
          <ac:chgData name="蕭兆翔" userId="c09afb0b-60c9-45d8-81f2-4d7aa859f4bf" providerId="ADAL" clId="{1945A1B3-D44F-4AE0-A472-B482D7E57241}" dt="2024-12-02T14:56:34.477" v="5896" actId="478"/>
          <ac:picMkLst>
            <pc:docMk/>
            <pc:sldMk cId="172403905" sldId="352"/>
            <ac:picMk id="3" creationId="{9C8381C8-DAF6-1EFB-DB4D-90F4F02F0A9B}"/>
          </ac:picMkLst>
        </pc:picChg>
        <pc:picChg chg="mod">
          <ac:chgData name="蕭兆翔" userId="c09afb0b-60c9-45d8-81f2-4d7aa859f4bf" providerId="ADAL" clId="{1945A1B3-D44F-4AE0-A472-B482D7E57241}" dt="2024-12-02T14:47:53.120" v="5628" actId="18131"/>
          <ac:picMkLst>
            <pc:docMk/>
            <pc:sldMk cId="172403905" sldId="352"/>
            <ac:picMk id="4" creationId="{05518868-825F-82AE-90B5-1884D2E0BBBE}"/>
          </ac:picMkLst>
        </pc:picChg>
        <pc:picChg chg="add del mod">
          <ac:chgData name="蕭兆翔" userId="c09afb0b-60c9-45d8-81f2-4d7aa859f4bf" providerId="ADAL" clId="{1945A1B3-D44F-4AE0-A472-B482D7E57241}" dt="2024-12-02T14:50:22.148" v="5784" actId="478"/>
          <ac:picMkLst>
            <pc:docMk/>
            <pc:sldMk cId="172403905" sldId="352"/>
            <ac:picMk id="8" creationId="{98B2AED4-0425-E782-4169-8E7DA4BB10D0}"/>
          </ac:picMkLst>
        </pc:picChg>
        <pc:picChg chg="del">
          <ac:chgData name="蕭兆翔" userId="c09afb0b-60c9-45d8-81f2-4d7aa859f4bf" providerId="ADAL" clId="{1945A1B3-D44F-4AE0-A472-B482D7E57241}" dt="2024-12-02T14:50:50.257" v="5794" actId="478"/>
          <ac:picMkLst>
            <pc:docMk/>
            <pc:sldMk cId="172403905" sldId="352"/>
            <ac:picMk id="9" creationId="{EF377A26-E4C0-4870-20A9-B59E4F8193C7}"/>
          </ac:picMkLst>
        </pc:picChg>
        <pc:picChg chg="add mod">
          <ac:chgData name="蕭兆翔" userId="c09afb0b-60c9-45d8-81f2-4d7aa859f4bf" providerId="ADAL" clId="{1945A1B3-D44F-4AE0-A472-B482D7E57241}" dt="2024-12-02T15:09:37.122" v="5932" actId="1076"/>
          <ac:picMkLst>
            <pc:docMk/>
            <pc:sldMk cId="172403905" sldId="352"/>
            <ac:picMk id="11" creationId="{6624F6F0-ADCD-DE02-6D5E-05567C5D10AA}"/>
          </ac:picMkLst>
        </pc:picChg>
        <pc:picChg chg="mod">
          <ac:chgData name="蕭兆翔" userId="c09afb0b-60c9-45d8-81f2-4d7aa859f4bf" providerId="ADAL" clId="{1945A1B3-D44F-4AE0-A472-B482D7E57241}" dt="2024-12-02T15:09:37.122" v="5932" actId="1076"/>
          <ac:picMkLst>
            <pc:docMk/>
            <pc:sldMk cId="172403905" sldId="352"/>
            <ac:picMk id="52226" creationId="{EA5B1CE4-A407-8968-D822-1D5704050874}"/>
          </ac:picMkLst>
        </pc:picChg>
      </pc:sldChg>
      <pc:sldChg chg="addSp delSp modSp add mod">
        <pc:chgData name="蕭兆翔" userId="c09afb0b-60c9-45d8-81f2-4d7aa859f4bf" providerId="ADAL" clId="{1945A1B3-D44F-4AE0-A472-B482D7E57241}" dt="2024-12-02T15:19:53.046" v="6357"/>
        <pc:sldMkLst>
          <pc:docMk/>
          <pc:sldMk cId="2730371793" sldId="353"/>
        </pc:sldMkLst>
        <pc:spChg chg="mod">
          <ac:chgData name="蕭兆翔" userId="c09afb0b-60c9-45d8-81f2-4d7aa859f4bf" providerId="ADAL" clId="{1945A1B3-D44F-4AE0-A472-B482D7E57241}" dt="2024-12-02T15:19:53.046" v="6357"/>
          <ac:spMkLst>
            <pc:docMk/>
            <pc:sldMk cId="2730371793" sldId="353"/>
            <ac:spMk id="5" creationId="{792455AA-7280-B60B-C084-5FDA57810B2B}"/>
          </ac:spMkLst>
        </pc:spChg>
        <pc:spChg chg="del">
          <ac:chgData name="蕭兆翔" userId="c09afb0b-60c9-45d8-81f2-4d7aa859f4bf" providerId="ADAL" clId="{1945A1B3-D44F-4AE0-A472-B482D7E57241}" dt="2024-12-02T14:50:33.040" v="5789" actId="478"/>
          <ac:spMkLst>
            <pc:docMk/>
            <pc:sldMk cId="2730371793" sldId="353"/>
            <ac:spMk id="6" creationId="{383FD618-9EBF-30B7-E3EC-F64052BF4BC1}"/>
          </ac:spMkLst>
        </pc:spChg>
        <pc:spChg chg="mod">
          <ac:chgData name="蕭兆翔" userId="c09afb0b-60c9-45d8-81f2-4d7aa859f4bf" providerId="ADAL" clId="{1945A1B3-D44F-4AE0-A472-B482D7E57241}" dt="2024-12-02T15:11:35.547" v="5953" actId="1076"/>
          <ac:spMkLst>
            <pc:docMk/>
            <pc:sldMk cId="2730371793" sldId="353"/>
            <ac:spMk id="7" creationId="{552D2CEB-AF7F-21BD-234C-A5873945EAED}"/>
          </ac:spMkLst>
        </pc:spChg>
        <pc:spChg chg="add mod">
          <ac:chgData name="蕭兆翔" userId="c09afb0b-60c9-45d8-81f2-4d7aa859f4bf" providerId="ADAL" clId="{1945A1B3-D44F-4AE0-A472-B482D7E57241}" dt="2024-12-02T15:11:35.547" v="5953" actId="1076"/>
          <ac:spMkLst>
            <pc:docMk/>
            <pc:sldMk cId="2730371793" sldId="353"/>
            <ac:spMk id="10" creationId="{AF129A1A-EC5C-9BF2-FF0C-96536830C57D}"/>
          </ac:spMkLst>
        </pc:spChg>
        <pc:spChg chg="add del mod">
          <ac:chgData name="蕭兆翔" userId="c09afb0b-60c9-45d8-81f2-4d7aa859f4bf" providerId="ADAL" clId="{1945A1B3-D44F-4AE0-A472-B482D7E57241}" dt="2024-12-02T15:16:25.561" v="6259" actId="207"/>
          <ac:spMkLst>
            <pc:docMk/>
            <pc:sldMk cId="2730371793" sldId="353"/>
            <ac:spMk id="11" creationId="{3C494DB6-8151-B7A1-E9F2-3624BEDF4DD4}"/>
          </ac:spMkLst>
        </pc:spChg>
        <pc:picChg chg="del">
          <ac:chgData name="蕭兆翔" userId="c09afb0b-60c9-45d8-81f2-4d7aa859f4bf" providerId="ADAL" clId="{1945A1B3-D44F-4AE0-A472-B482D7E57241}" dt="2024-12-02T14:56:32.253" v="5894" actId="478"/>
          <ac:picMkLst>
            <pc:docMk/>
            <pc:sldMk cId="2730371793" sldId="353"/>
            <ac:picMk id="3" creationId="{58D21AF3-DBAA-19B3-F922-58C958756992}"/>
          </ac:picMkLst>
        </pc:picChg>
        <pc:picChg chg="del">
          <ac:chgData name="蕭兆翔" userId="c09afb0b-60c9-45d8-81f2-4d7aa859f4bf" providerId="ADAL" clId="{1945A1B3-D44F-4AE0-A472-B482D7E57241}" dt="2024-12-02T14:50:33.040" v="5789" actId="478"/>
          <ac:picMkLst>
            <pc:docMk/>
            <pc:sldMk cId="2730371793" sldId="353"/>
            <ac:picMk id="4" creationId="{5105FB7A-B186-77DF-6F60-92FFD110FC3B}"/>
          </ac:picMkLst>
        </pc:picChg>
        <pc:picChg chg="add mod">
          <ac:chgData name="蕭兆翔" userId="c09afb0b-60c9-45d8-81f2-4d7aa859f4bf" providerId="ADAL" clId="{1945A1B3-D44F-4AE0-A472-B482D7E57241}" dt="2024-12-02T15:11:35.547" v="5953" actId="1076"/>
          <ac:picMkLst>
            <pc:docMk/>
            <pc:sldMk cId="2730371793" sldId="353"/>
            <ac:picMk id="8" creationId="{D8DECE76-9D66-B228-A3B7-0AD5AE5BA9CE}"/>
          </ac:picMkLst>
        </pc:picChg>
        <pc:picChg chg="mod">
          <ac:chgData name="蕭兆翔" userId="c09afb0b-60c9-45d8-81f2-4d7aa859f4bf" providerId="ADAL" clId="{1945A1B3-D44F-4AE0-A472-B482D7E57241}" dt="2024-12-02T15:11:35.547" v="5953" actId="1076"/>
          <ac:picMkLst>
            <pc:docMk/>
            <pc:sldMk cId="2730371793" sldId="353"/>
            <ac:picMk id="9" creationId="{AD33A242-8408-730E-DA52-3AE0A30881DC}"/>
          </ac:picMkLst>
        </pc:picChg>
        <pc:picChg chg="add mod">
          <ac:chgData name="蕭兆翔" userId="c09afb0b-60c9-45d8-81f2-4d7aa859f4bf" providerId="ADAL" clId="{1945A1B3-D44F-4AE0-A472-B482D7E57241}" dt="2024-12-02T15:11:53.929" v="5956" actId="1076"/>
          <ac:picMkLst>
            <pc:docMk/>
            <pc:sldMk cId="2730371793" sldId="353"/>
            <ac:picMk id="20482" creationId="{E5F631C8-E760-0A31-DB8A-75892D276961}"/>
          </ac:picMkLst>
        </pc:picChg>
        <pc:picChg chg="mod">
          <ac:chgData name="蕭兆翔" userId="c09afb0b-60c9-45d8-81f2-4d7aa859f4bf" providerId="ADAL" clId="{1945A1B3-D44F-4AE0-A472-B482D7E57241}" dt="2024-12-02T15:11:35.547" v="5953" actId="1076"/>
          <ac:picMkLst>
            <pc:docMk/>
            <pc:sldMk cId="2730371793" sldId="353"/>
            <ac:picMk id="52226" creationId="{853B2488-B275-36D9-D263-69F3AFEBD254}"/>
          </ac:picMkLst>
        </pc:picChg>
      </pc:sldChg>
      <pc:sldChg chg="addSp delSp modSp add mod ord">
        <pc:chgData name="蕭兆翔" userId="c09afb0b-60c9-45d8-81f2-4d7aa859f4bf" providerId="ADAL" clId="{1945A1B3-D44F-4AE0-A472-B482D7E57241}" dt="2024-12-02T15:19:56.909" v="6359"/>
        <pc:sldMkLst>
          <pc:docMk/>
          <pc:sldMk cId="933998459" sldId="354"/>
        </pc:sldMkLst>
        <pc:spChg chg="mod">
          <ac:chgData name="蕭兆翔" userId="c09afb0b-60c9-45d8-81f2-4d7aa859f4bf" providerId="ADAL" clId="{1945A1B3-D44F-4AE0-A472-B482D7E57241}" dt="2024-12-02T15:19:56.909" v="6359"/>
          <ac:spMkLst>
            <pc:docMk/>
            <pc:sldMk cId="933998459" sldId="354"/>
            <ac:spMk id="5" creationId="{817EF4DB-1114-3A78-2BBC-4A4D7D288F85}"/>
          </ac:spMkLst>
        </pc:spChg>
        <pc:spChg chg="del">
          <ac:chgData name="蕭兆翔" userId="c09afb0b-60c9-45d8-81f2-4d7aa859f4bf" providerId="ADAL" clId="{1945A1B3-D44F-4AE0-A472-B482D7E57241}" dt="2024-12-02T14:52:51.128" v="5882" actId="478"/>
          <ac:spMkLst>
            <pc:docMk/>
            <pc:sldMk cId="933998459" sldId="354"/>
            <ac:spMk id="6" creationId="{B7CAAB94-F3BB-B193-8E16-C2506D446AE1}"/>
          </ac:spMkLst>
        </pc:spChg>
        <pc:spChg chg="mod">
          <ac:chgData name="蕭兆翔" userId="c09afb0b-60c9-45d8-81f2-4d7aa859f4bf" providerId="ADAL" clId="{1945A1B3-D44F-4AE0-A472-B482D7E57241}" dt="2024-12-02T14:52:55.279" v="5885" actId="1076"/>
          <ac:spMkLst>
            <pc:docMk/>
            <pc:sldMk cId="933998459" sldId="354"/>
            <ac:spMk id="7" creationId="{701AC3CF-6747-7D12-12B5-D5F22D7A022E}"/>
          </ac:spMkLst>
        </pc:spChg>
        <pc:spChg chg="add mod">
          <ac:chgData name="蕭兆翔" userId="c09afb0b-60c9-45d8-81f2-4d7aa859f4bf" providerId="ADAL" clId="{1945A1B3-D44F-4AE0-A472-B482D7E57241}" dt="2024-12-02T15:18:11.461" v="6346" actId="1076"/>
          <ac:spMkLst>
            <pc:docMk/>
            <pc:sldMk cId="933998459" sldId="354"/>
            <ac:spMk id="10" creationId="{B2879339-7A79-5417-CFB7-735CCF8F1023}"/>
          </ac:spMkLst>
        </pc:spChg>
        <pc:spChg chg="mod">
          <ac:chgData name="蕭兆翔" userId="c09afb0b-60c9-45d8-81f2-4d7aa859f4bf" providerId="ADAL" clId="{1945A1B3-D44F-4AE0-A472-B482D7E57241}" dt="2024-12-02T15:18:11.461" v="6346" actId="1076"/>
          <ac:spMkLst>
            <pc:docMk/>
            <pc:sldMk cId="933998459" sldId="354"/>
            <ac:spMk id="12" creationId="{A48BF2B2-6373-618F-092B-10AD0D95798D}"/>
          </ac:spMkLst>
        </pc:spChg>
        <pc:picChg chg="del mod">
          <ac:chgData name="蕭兆翔" userId="c09afb0b-60c9-45d8-81f2-4d7aa859f4bf" providerId="ADAL" clId="{1945A1B3-D44F-4AE0-A472-B482D7E57241}" dt="2024-12-02T14:56:35.339" v="5897" actId="478"/>
          <ac:picMkLst>
            <pc:docMk/>
            <pc:sldMk cId="933998459" sldId="354"/>
            <ac:picMk id="3" creationId="{D87B1B76-CF50-5AC4-3C71-B9997539A3A9}"/>
          </ac:picMkLst>
        </pc:picChg>
        <pc:picChg chg="del">
          <ac:chgData name="蕭兆翔" userId="c09afb0b-60c9-45d8-81f2-4d7aa859f4bf" providerId="ADAL" clId="{1945A1B3-D44F-4AE0-A472-B482D7E57241}" dt="2024-12-02T14:52:51.493" v="5883" actId="478"/>
          <ac:picMkLst>
            <pc:docMk/>
            <pc:sldMk cId="933998459" sldId="354"/>
            <ac:picMk id="4" creationId="{D46C4E80-727B-5A63-76F6-89FB6187624B}"/>
          </ac:picMkLst>
        </pc:picChg>
        <pc:picChg chg="add mod">
          <ac:chgData name="蕭兆翔" userId="c09afb0b-60c9-45d8-81f2-4d7aa859f4bf" providerId="ADAL" clId="{1945A1B3-D44F-4AE0-A472-B482D7E57241}" dt="2024-12-02T15:18:14.242" v="6347" actId="1076"/>
          <ac:picMkLst>
            <pc:docMk/>
            <pc:sldMk cId="933998459" sldId="354"/>
            <ac:picMk id="8" creationId="{E2AE4B6C-B703-74F9-274D-BC442D32D302}"/>
          </ac:picMkLst>
        </pc:picChg>
        <pc:picChg chg="add mod">
          <ac:chgData name="蕭兆翔" userId="c09afb0b-60c9-45d8-81f2-4d7aa859f4bf" providerId="ADAL" clId="{1945A1B3-D44F-4AE0-A472-B482D7E57241}" dt="2024-12-02T15:18:11.461" v="6346" actId="1076"/>
          <ac:picMkLst>
            <pc:docMk/>
            <pc:sldMk cId="933998459" sldId="354"/>
            <ac:picMk id="9" creationId="{35F3BAFD-41EC-1952-2311-5964342B9208}"/>
          </ac:picMkLst>
        </pc:picChg>
        <pc:picChg chg="mod">
          <ac:chgData name="蕭兆翔" userId="c09afb0b-60c9-45d8-81f2-4d7aa859f4bf" providerId="ADAL" clId="{1945A1B3-D44F-4AE0-A472-B482D7E57241}" dt="2024-12-02T15:18:11.461" v="6346" actId="1076"/>
          <ac:picMkLst>
            <pc:docMk/>
            <pc:sldMk cId="933998459" sldId="354"/>
            <ac:picMk id="11" creationId="{D9F1EC15-B055-A881-59ED-CF1DDB9CBFE2}"/>
          </ac:picMkLst>
        </pc:picChg>
        <pc:picChg chg="mod">
          <ac:chgData name="蕭兆翔" userId="c09afb0b-60c9-45d8-81f2-4d7aa859f4bf" providerId="ADAL" clId="{1945A1B3-D44F-4AE0-A472-B482D7E57241}" dt="2024-12-02T14:52:55.279" v="5885" actId="1076"/>
          <ac:picMkLst>
            <pc:docMk/>
            <pc:sldMk cId="933998459" sldId="354"/>
            <ac:picMk id="52226" creationId="{AAAF39ED-AF32-67F3-9805-19136B6054A9}"/>
          </ac:picMkLst>
        </pc:picChg>
        <pc:cxnChg chg="add mod">
          <ac:chgData name="蕭兆翔" userId="c09afb0b-60c9-45d8-81f2-4d7aa859f4bf" providerId="ADAL" clId="{1945A1B3-D44F-4AE0-A472-B482D7E57241}" dt="2024-12-02T15:19:27.196" v="6353" actId="1076"/>
          <ac:cxnSpMkLst>
            <pc:docMk/>
            <pc:sldMk cId="933998459" sldId="354"/>
            <ac:cxnSpMk id="14" creationId="{9FB15C4C-2AFB-5514-0909-0220B05D485F}"/>
          </ac:cxnSpMkLst>
        </pc:cxnChg>
      </pc:sldChg>
      <pc:sldChg chg="addSp modSp add mod">
        <pc:chgData name="蕭兆翔" userId="c09afb0b-60c9-45d8-81f2-4d7aa859f4bf" providerId="ADAL" clId="{1945A1B3-D44F-4AE0-A472-B482D7E57241}" dt="2024-12-02T15:23:40.270" v="6525" actId="207"/>
        <pc:sldMkLst>
          <pc:docMk/>
          <pc:sldMk cId="3553910099" sldId="355"/>
        </pc:sldMkLst>
        <pc:spChg chg="add mod">
          <ac:chgData name="蕭兆翔" userId="c09afb0b-60c9-45d8-81f2-4d7aa859f4bf" providerId="ADAL" clId="{1945A1B3-D44F-4AE0-A472-B482D7E57241}" dt="2024-12-02T15:22:47.455" v="6421" actId="20577"/>
          <ac:spMkLst>
            <pc:docMk/>
            <pc:sldMk cId="3553910099" sldId="355"/>
            <ac:spMk id="3" creationId="{589F2B96-C422-91D6-1C7C-DBD229EB7A00}"/>
          </ac:spMkLst>
        </pc:spChg>
        <pc:spChg chg="add mod">
          <ac:chgData name="蕭兆翔" userId="c09afb0b-60c9-45d8-81f2-4d7aa859f4bf" providerId="ADAL" clId="{1945A1B3-D44F-4AE0-A472-B482D7E57241}" dt="2024-12-02T15:22:40.252" v="6415" actId="1076"/>
          <ac:spMkLst>
            <pc:docMk/>
            <pc:sldMk cId="3553910099" sldId="355"/>
            <ac:spMk id="7" creationId="{9C896390-D4C2-3D8D-FE11-27A860E2FE80}"/>
          </ac:spMkLst>
        </pc:spChg>
        <pc:spChg chg="add mod">
          <ac:chgData name="蕭兆翔" userId="c09afb0b-60c9-45d8-81f2-4d7aa859f4bf" providerId="ADAL" clId="{1945A1B3-D44F-4AE0-A472-B482D7E57241}" dt="2024-12-02T15:22:43.360" v="6417" actId="1076"/>
          <ac:spMkLst>
            <pc:docMk/>
            <pc:sldMk cId="3553910099" sldId="355"/>
            <ac:spMk id="8" creationId="{8BE1DFB1-F128-AFC4-4AE0-83BCDF81F911}"/>
          </ac:spMkLst>
        </pc:spChg>
        <pc:spChg chg="add mod">
          <ac:chgData name="蕭兆翔" userId="c09afb0b-60c9-45d8-81f2-4d7aa859f4bf" providerId="ADAL" clId="{1945A1B3-D44F-4AE0-A472-B482D7E57241}" dt="2024-12-02T15:23:37.293" v="6524" actId="207"/>
          <ac:spMkLst>
            <pc:docMk/>
            <pc:sldMk cId="3553910099" sldId="355"/>
            <ac:spMk id="11" creationId="{8CAB55E3-6E51-6C5C-BE88-30E84E329D39}"/>
          </ac:spMkLst>
        </pc:spChg>
        <pc:spChg chg="add mod">
          <ac:chgData name="蕭兆翔" userId="c09afb0b-60c9-45d8-81f2-4d7aa859f4bf" providerId="ADAL" clId="{1945A1B3-D44F-4AE0-A472-B482D7E57241}" dt="2024-12-02T15:23:40.270" v="6525" actId="207"/>
          <ac:spMkLst>
            <pc:docMk/>
            <pc:sldMk cId="3553910099" sldId="355"/>
            <ac:spMk id="12" creationId="{699D9683-A1F3-14A6-E004-19DA5385DA75}"/>
          </ac:spMkLst>
        </pc:spChg>
        <pc:grpChg chg="add mod">
          <ac:chgData name="蕭兆翔" userId="c09afb0b-60c9-45d8-81f2-4d7aa859f4bf" providerId="ADAL" clId="{1945A1B3-D44F-4AE0-A472-B482D7E57241}" dt="2024-12-02T15:22:43.360" v="6417" actId="1076"/>
          <ac:grpSpMkLst>
            <pc:docMk/>
            <pc:sldMk cId="3553910099" sldId="355"/>
            <ac:grpSpMk id="9" creationId="{3029BD45-6E1B-6A71-0B0B-9F2A4DC0EFB9}"/>
          </ac:grpSpMkLst>
        </pc:grpChg>
        <pc:grpChg chg="add mod">
          <ac:chgData name="蕭兆翔" userId="c09afb0b-60c9-45d8-81f2-4d7aa859f4bf" providerId="ADAL" clId="{1945A1B3-D44F-4AE0-A472-B482D7E57241}" dt="2024-12-02T15:22:40.252" v="6415" actId="1076"/>
          <ac:grpSpMkLst>
            <pc:docMk/>
            <pc:sldMk cId="3553910099" sldId="355"/>
            <ac:grpSpMk id="10" creationId="{3C406D1E-F3EE-F104-0370-2B4FDAABF40E}"/>
          </ac:grpSpMkLst>
        </pc:grpChg>
        <pc:picChg chg="add mod">
          <ac:chgData name="蕭兆翔" userId="c09afb0b-60c9-45d8-81f2-4d7aa859f4bf" providerId="ADAL" clId="{1945A1B3-D44F-4AE0-A472-B482D7E57241}" dt="2024-12-02T15:23:31.621" v="6522" actId="1076"/>
          <ac:picMkLst>
            <pc:docMk/>
            <pc:sldMk cId="3553910099" sldId="355"/>
            <ac:picMk id="4" creationId="{8DC41E89-1547-D401-C07E-CD46B474915F}"/>
          </ac:picMkLst>
        </pc:picChg>
        <pc:picChg chg="add mod">
          <ac:chgData name="蕭兆翔" userId="c09afb0b-60c9-45d8-81f2-4d7aa859f4bf" providerId="ADAL" clId="{1945A1B3-D44F-4AE0-A472-B482D7E57241}" dt="2024-12-02T15:23:28.173" v="6520" actId="732"/>
          <ac:picMkLst>
            <pc:docMk/>
            <pc:sldMk cId="3553910099" sldId="355"/>
            <ac:picMk id="5" creationId="{72CBA575-60AE-9314-9BC9-1891F42630EE}"/>
          </ac:picMkLst>
        </pc:picChg>
        <pc:picChg chg="add mod">
          <ac:chgData name="蕭兆翔" userId="c09afb0b-60c9-45d8-81f2-4d7aa859f4bf" providerId="ADAL" clId="{1945A1B3-D44F-4AE0-A472-B482D7E57241}" dt="2024-12-02T15:22:43.360" v="6417" actId="1076"/>
          <ac:picMkLst>
            <pc:docMk/>
            <pc:sldMk cId="3553910099" sldId="355"/>
            <ac:picMk id="6" creationId="{95B7A8BE-B202-51D9-E54B-23D91BC18E1B}"/>
          </ac:picMkLst>
        </pc:picChg>
        <pc:picChg chg="mod">
          <ac:chgData name="蕭兆翔" userId="c09afb0b-60c9-45d8-81f2-4d7aa859f4bf" providerId="ADAL" clId="{1945A1B3-D44F-4AE0-A472-B482D7E57241}" dt="2024-12-02T15:22:40.252" v="6415" actId="1076"/>
          <ac:picMkLst>
            <pc:docMk/>
            <pc:sldMk cId="3553910099" sldId="355"/>
            <ac:picMk id="53250" creationId="{F49C0F03-D5E2-2F93-4CA0-C85E501A53FA}"/>
          </ac:picMkLst>
        </pc:picChg>
      </pc:sldChg>
      <pc:sldChg chg="addSp delSp modSp add mod">
        <pc:chgData name="蕭兆翔" userId="c09afb0b-60c9-45d8-81f2-4d7aa859f4bf" providerId="ADAL" clId="{1945A1B3-D44F-4AE0-A472-B482D7E57241}" dt="2024-12-04T04:55:52.416" v="9912" actId="20577"/>
        <pc:sldMkLst>
          <pc:docMk/>
          <pc:sldMk cId="1267499806" sldId="356"/>
        </pc:sldMkLst>
        <pc:spChg chg="mod">
          <ac:chgData name="蕭兆翔" userId="c09afb0b-60c9-45d8-81f2-4d7aa859f4bf" providerId="ADAL" clId="{1945A1B3-D44F-4AE0-A472-B482D7E57241}" dt="2024-12-02T15:57:11.892" v="6889" actId="20577"/>
          <ac:spMkLst>
            <pc:docMk/>
            <pc:sldMk cId="1267499806" sldId="356"/>
            <ac:spMk id="3" creationId="{EE4B7D34-4C2C-73CB-7553-F8CE17A265D2}"/>
          </ac:spMkLst>
        </pc:spChg>
        <pc:spChg chg="add mod">
          <ac:chgData name="蕭兆翔" userId="c09afb0b-60c9-45d8-81f2-4d7aa859f4bf" providerId="ADAL" clId="{1945A1B3-D44F-4AE0-A472-B482D7E57241}" dt="2024-12-02T16:12:16.209" v="7228" actId="1076"/>
          <ac:spMkLst>
            <pc:docMk/>
            <pc:sldMk cId="1267499806" sldId="356"/>
            <ac:spMk id="5" creationId="{ECF1533B-5B35-334F-7CED-E2BCFB6A38A2}"/>
          </ac:spMkLst>
        </pc:spChg>
        <pc:spChg chg="add mod">
          <ac:chgData name="蕭兆翔" userId="c09afb0b-60c9-45d8-81f2-4d7aa859f4bf" providerId="ADAL" clId="{1945A1B3-D44F-4AE0-A472-B482D7E57241}" dt="2024-12-02T16:07:21.110" v="7083"/>
          <ac:spMkLst>
            <pc:docMk/>
            <pc:sldMk cId="1267499806" sldId="356"/>
            <ac:spMk id="6" creationId="{6A2DA78C-9C92-442A-1CBB-F36D7EADC025}"/>
          </ac:spMkLst>
        </pc:spChg>
        <pc:spChg chg="mod">
          <ac:chgData name="蕭兆翔" userId="c09afb0b-60c9-45d8-81f2-4d7aa859f4bf" providerId="ADAL" clId="{1945A1B3-D44F-4AE0-A472-B482D7E57241}" dt="2024-12-02T16:06:48.529" v="7056" actId="1076"/>
          <ac:spMkLst>
            <pc:docMk/>
            <pc:sldMk cId="1267499806" sldId="356"/>
            <ac:spMk id="7" creationId="{289237F2-1CA4-581B-941A-802F81302F93}"/>
          </ac:spMkLst>
        </pc:spChg>
        <pc:spChg chg="mod">
          <ac:chgData name="蕭兆翔" userId="c09afb0b-60c9-45d8-81f2-4d7aa859f4bf" providerId="ADAL" clId="{1945A1B3-D44F-4AE0-A472-B482D7E57241}" dt="2024-12-02T16:09:36.790" v="7162" actId="14100"/>
          <ac:spMkLst>
            <pc:docMk/>
            <pc:sldMk cId="1267499806" sldId="356"/>
            <ac:spMk id="10" creationId="{BA74D1C2-BEB9-D43F-BC19-690C396FBEBA}"/>
          </ac:spMkLst>
        </pc:spChg>
        <pc:spChg chg="mod">
          <ac:chgData name="蕭兆翔" userId="c09afb0b-60c9-45d8-81f2-4d7aa859f4bf" providerId="ADAL" clId="{1945A1B3-D44F-4AE0-A472-B482D7E57241}" dt="2024-12-04T04:55:52.416" v="9912" actId="20577"/>
          <ac:spMkLst>
            <pc:docMk/>
            <pc:sldMk cId="1267499806" sldId="356"/>
            <ac:spMk id="11" creationId="{3ABF4893-56BD-7867-9AD1-8508E89B9139}"/>
          </ac:spMkLst>
        </pc:spChg>
        <pc:spChg chg="mod">
          <ac:chgData name="蕭兆翔" userId="c09afb0b-60c9-45d8-81f2-4d7aa859f4bf" providerId="ADAL" clId="{1945A1B3-D44F-4AE0-A472-B482D7E57241}" dt="2024-12-02T16:12:05.325" v="7226" actId="1076"/>
          <ac:spMkLst>
            <pc:docMk/>
            <pc:sldMk cId="1267499806" sldId="356"/>
            <ac:spMk id="12" creationId="{0852492F-8430-A166-B6D7-65C4A59F9E81}"/>
          </ac:spMkLst>
        </pc:spChg>
        <pc:spChg chg="mod">
          <ac:chgData name="蕭兆翔" userId="c09afb0b-60c9-45d8-81f2-4d7aa859f4bf" providerId="ADAL" clId="{1945A1B3-D44F-4AE0-A472-B482D7E57241}" dt="2024-12-02T16:12:08.922" v="7227" actId="1076"/>
          <ac:spMkLst>
            <pc:docMk/>
            <pc:sldMk cId="1267499806" sldId="356"/>
            <ac:spMk id="13" creationId="{BEEA77BD-4E75-2F9D-348D-6C09588DCC5B}"/>
          </ac:spMkLst>
        </pc:spChg>
        <pc:spChg chg="del mod">
          <ac:chgData name="蕭兆翔" userId="c09afb0b-60c9-45d8-81f2-4d7aa859f4bf" providerId="ADAL" clId="{1945A1B3-D44F-4AE0-A472-B482D7E57241}" dt="2024-12-02T15:57:35.303" v="6914" actId="478"/>
          <ac:spMkLst>
            <pc:docMk/>
            <pc:sldMk cId="1267499806" sldId="356"/>
            <ac:spMk id="14" creationId="{5263C08A-77EA-1708-484A-65E3A0739405}"/>
          </ac:spMkLst>
        </pc:spChg>
      </pc:sldChg>
      <pc:sldChg chg="add del">
        <pc:chgData name="蕭兆翔" userId="c09afb0b-60c9-45d8-81f2-4d7aa859f4bf" providerId="ADAL" clId="{1945A1B3-D44F-4AE0-A472-B482D7E57241}" dt="2024-12-02T16:24:15.890" v="7316" actId="47"/>
        <pc:sldMkLst>
          <pc:docMk/>
          <pc:sldMk cId="1422779458" sldId="357"/>
        </pc:sldMkLst>
      </pc:sldChg>
      <pc:sldChg chg="add del">
        <pc:chgData name="蕭兆翔" userId="c09afb0b-60c9-45d8-81f2-4d7aa859f4bf" providerId="ADAL" clId="{1945A1B3-D44F-4AE0-A472-B482D7E57241}" dt="2024-12-02T16:24:15.890" v="7316" actId="47"/>
        <pc:sldMkLst>
          <pc:docMk/>
          <pc:sldMk cId="2009269198" sldId="358"/>
        </pc:sldMkLst>
      </pc:sldChg>
      <pc:sldChg chg="add del">
        <pc:chgData name="蕭兆翔" userId="c09afb0b-60c9-45d8-81f2-4d7aa859f4bf" providerId="ADAL" clId="{1945A1B3-D44F-4AE0-A472-B482D7E57241}" dt="2024-12-02T16:24:15.890" v="7316" actId="47"/>
        <pc:sldMkLst>
          <pc:docMk/>
          <pc:sldMk cId="3058687504" sldId="359"/>
        </pc:sldMkLst>
      </pc:sldChg>
      <pc:sldChg chg="add del">
        <pc:chgData name="蕭兆翔" userId="c09afb0b-60c9-45d8-81f2-4d7aa859f4bf" providerId="ADAL" clId="{1945A1B3-D44F-4AE0-A472-B482D7E57241}" dt="2024-12-02T16:31:44.930" v="7635" actId="47"/>
        <pc:sldMkLst>
          <pc:docMk/>
          <pc:sldMk cId="1991347837" sldId="360"/>
        </pc:sldMkLst>
      </pc:sldChg>
      <pc:sldChg chg="add del">
        <pc:chgData name="蕭兆翔" userId="c09afb0b-60c9-45d8-81f2-4d7aa859f4bf" providerId="ADAL" clId="{1945A1B3-D44F-4AE0-A472-B482D7E57241}" dt="2024-12-02T16:33:57.348" v="7647" actId="47"/>
        <pc:sldMkLst>
          <pc:docMk/>
          <pc:sldMk cId="1451588247" sldId="361"/>
        </pc:sldMkLst>
      </pc:sldChg>
      <pc:sldChg chg="add del">
        <pc:chgData name="蕭兆翔" userId="c09afb0b-60c9-45d8-81f2-4d7aa859f4bf" providerId="ADAL" clId="{1945A1B3-D44F-4AE0-A472-B482D7E57241}" dt="2024-12-02T16:37:52.950" v="7651" actId="47"/>
        <pc:sldMkLst>
          <pc:docMk/>
          <pc:sldMk cId="2063154857" sldId="362"/>
        </pc:sldMkLst>
      </pc:sldChg>
      <pc:sldChg chg="add del">
        <pc:chgData name="蕭兆翔" userId="c09afb0b-60c9-45d8-81f2-4d7aa859f4bf" providerId="ADAL" clId="{1945A1B3-D44F-4AE0-A472-B482D7E57241}" dt="2024-12-02T16:37:52.950" v="7651" actId="47"/>
        <pc:sldMkLst>
          <pc:docMk/>
          <pc:sldMk cId="1135167592" sldId="363"/>
        </pc:sldMkLst>
      </pc:sldChg>
      <pc:sldChg chg="add del">
        <pc:chgData name="蕭兆翔" userId="c09afb0b-60c9-45d8-81f2-4d7aa859f4bf" providerId="ADAL" clId="{1945A1B3-D44F-4AE0-A472-B482D7E57241}" dt="2024-12-02T16:37:52.950" v="7651" actId="47"/>
        <pc:sldMkLst>
          <pc:docMk/>
          <pc:sldMk cId="2698247293" sldId="364"/>
        </pc:sldMkLst>
      </pc:sldChg>
      <pc:sldChg chg="add del">
        <pc:chgData name="蕭兆翔" userId="c09afb0b-60c9-45d8-81f2-4d7aa859f4bf" providerId="ADAL" clId="{1945A1B3-D44F-4AE0-A472-B482D7E57241}" dt="2024-12-02T16:37:52.950" v="7651" actId="47"/>
        <pc:sldMkLst>
          <pc:docMk/>
          <pc:sldMk cId="1105962992" sldId="365"/>
        </pc:sldMkLst>
      </pc:sldChg>
      <pc:sldChg chg="add del">
        <pc:chgData name="蕭兆翔" userId="c09afb0b-60c9-45d8-81f2-4d7aa859f4bf" providerId="ADAL" clId="{1945A1B3-D44F-4AE0-A472-B482D7E57241}" dt="2024-12-02T16:37:52.950" v="7651" actId="47"/>
        <pc:sldMkLst>
          <pc:docMk/>
          <pc:sldMk cId="410359215" sldId="366"/>
        </pc:sldMkLst>
      </pc:sldChg>
      <pc:sldChg chg="add del">
        <pc:chgData name="蕭兆翔" userId="c09afb0b-60c9-45d8-81f2-4d7aa859f4bf" providerId="ADAL" clId="{1945A1B3-D44F-4AE0-A472-B482D7E57241}" dt="2024-12-02T16:37:52.950" v="7651" actId="47"/>
        <pc:sldMkLst>
          <pc:docMk/>
          <pc:sldMk cId="3392344665" sldId="367"/>
        </pc:sldMkLst>
      </pc:sldChg>
      <pc:sldChg chg="add del">
        <pc:chgData name="蕭兆翔" userId="c09afb0b-60c9-45d8-81f2-4d7aa859f4bf" providerId="ADAL" clId="{1945A1B3-D44F-4AE0-A472-B482D7E57241}" dt="2024-12-02T16:37:52.950" v="7651" actId="47"/>
        <pc:sldMkLst>
          <pc:docMk/>
          <pc:sldMk cId="4286113247" sldId="368"/>
        </pc:sldMkLst>
      </pc:sldChg>
      <pc:sldChg chg="add del">
        <pc:chgData name="蕭兆翔" userId="c09afb0b-60c9-45d8-81f2-4d7aa859f4bf" providerId="ADAL" clId="{1945A1B3-D44F-4AE0-A472-B482D7E57241}" dt="2024-12-02T16:37:52.950" v="7651" actId="47"/>
        <pc:sldMkLst>
          <pc:docMk/>
          <pc:sldMk cId="2431490982" sldId="369"/>
        </pc:sldMkLst>
      </pc:sldChg>
      <pc:sldChg chg="add del">
        <pc:chgData name="蕭兆翔" userId="c09afb0b-60c9-45d8-81f2-4d7aa859f4bf" providerId="ADAL" clId="{1945A1B3-D44F-4AE0-A472-B482D7E57241}" dt="2024-12-02T16:37:52.950" v="7651" actId="47"/>
        <pc:sldMkLst>
          <pc:docMk/>
          <pc:sldMk cId="2548327033" sldId="370"/>
        </pc:sldMkLst>
      </pc:sldChg>
      <pc:sldChg chg="add del">
        <pc:chgData name="蕭兆翔" userId="c09afb0b-60c9-45d8-81f2-4d7aa859f4bf" providerId="ADAL" clId="{1945A1B3-D44F-4AE0-A472-B482D7E57241}" dt="2024-12-02T16:37:52.950" v="7651" actId="47"/>
        <pc:sldMkLst>
          <pc:docMk/>
          <pc:sldMk cId="3915282878" sldId="371"/>
        </pc:sldMkLst>
      </pc:sldChg>
      <pc:sldChg chg="add del">
        <pc:chgData name="蕭兆翔" userId="c09afb0b-60c9-45d8-81f2-4d7aa859f4bf" providerId="ADAL" clId="{1945A1B3-D44F-4AE0-A472-B482D7E57241}" dt="2024-12-02T16:37:52.950" v="7651" actId="47"/>
        <pc:sldMkLst>
          <pc:docMk/>
          <pc:sldMk cId="2079227736" sldId="372"/>
        </pc:sldMkLst>
      </pc:sldChg>
      <pc:sldChg chg="add del">
        <pc:chgData name="蕭兆翔" userId="c09afb0b-60c9-45d8-81f2-4d7aa859f4bf" providerId="ADAL" clId="{1945A1B3-D44F-4AE0-A472-B482D7E57241}" dt="2024-12-02T16:37:52.950" v="7651" actId="47"/>
        <pc:sldMkLst>
          <pc:docMk/>
          <pc:sldMk cId="3230889764" sldId="373"/>
        </pc:sldMkLst>
      </pc:sldChg>
      <pc:sldChg chg="add del">
        <pc:chgData name="蕭兆翔" userId="c09afb0b-60c9-45d8-81f2-4d7aa859f4bf" providerId="ADAL" clId="{1945A1B3-D44F-4AE0-A472-B482D7E57241}" dt="2024-12-02T16:37:52.950" v="7651" actId="47"/>
        <pc:sldMkLst>
          <pc:docMk/>
          <pc:sldMk cId="1659461713" sldId="374"/>
        </pc:sldMkLst>
      </pc:sldChg>
      <pc:sldChg chg="add del">
        <pc:chgData name="蕭兆翔" userId="c09afb0b-60c9-45d8-81f2-4d7aa859f4bf" providerId="ADAL" clId="{1945A1B3-D44F-4AE0-A472-B482D7E57241}" dt="2024-12-02T16:37:52.950" v="7651" actId="47"/>
        <pc:sldMkLst>
          <pc:docMk/>
          <pc:sldMk cId="565461204" sldId="375"/>
        </pc:sldMkLst>
      </pc:sldChg>
      <pc:sldChg chg="add del">
        <pc:chgData name="蕭兆翔" userId="c09afb0b-60c9-45d8-81f2-4d7aa859f4bf" providerId="ADAL" clId="{1945A1B3-D44F-4AE0-A472-B482D7E57241}" dt="2024-12-02T16:37:52.950" v="7651" actId="47"/>
        <pc:sldMkLst>
          <pc:docMk/>
          <pc:sldMk cId="3025969402" sldId="376"/>
        </pc:sldMkLst>
      </pc:sldChg>
      <pc:sldChg chg="add del">
        <pc:chgData name="蕭兆翔" userId="c09afb0b-60c9-45d8-81f2-4d7aa859f4bf" providerId="ADAL" clId="{1945A1B3-D44F-4AE0-A472-B482D7E57241}" dt="2024-12-02T16:37:52.950" v="7651" actId="47"/>
        <pc:sldMkLst>
          <pc:docMk/>
          <pc:sldMk cId="3788635625" sldId="377"/>
        </pc:sldMkLst>
      </pc:sldChg>
      <pc:sldChg chg="add del">
        <pc:chgData name="蕭兆翔" userId="c09afb0b-60c9-45d8-81f2-4d7aa859f4bf" providerId="ADAL" clId="{1945A1B3-D44F-4AE0-A472-B482D7E57241}" dt="2024-12-02T16:37:52.950" v="7651" actId="47"/>
        <pc:sldMkLst>
          <pc:docMk/>
          <pc:sldMk cId="1716960019" sldId="378"/>
        </pc:sldMkLst>
      </pc:sldChg>
      <pc:sldChg chg="add del">
        <pc:chgData name="蕭兆翔" userId="c09afb0b-60c9-45d8-81f2-4d7aa859f4bf" providerId="ADAL" clId="{1945A1B3-D44F-4AE0-A472-B482D7E57241}" dt="2024-12-02T16:37:52.950" v="7651" actId="47"/>
        <pc:sldMkLst>
          <pc:docMk/>
          <pc:sldMk cId="3941538429" sldId="379"/>
        </pc:sldMkLst>
      </pc:sldChg>
      <pc:sldChg chg="add del">
        <pc:chgData name="蕭兆翔" userId="c09afb0b-60c9-45d8-81f2-4d7aa859f4bf" providerId="ADAL" clId="{1945A1B3-D44F-4AE0-A472-B482D7E57241}" dt="2024-12-02T16:37:52.950" v="7651" actId="47"/>
        <pc:sldMkLst>
          <pc:docMk/>
          <pc:sldMk cId="3444209332" sldId="380"/>
        </pc:sldMkLst>
      </pc:sldChg>
      <pc:sldChg chg="add del">
        <pc:chgData name="蕭兆翔" userId="c09afb0b-60c9-45d8-81f2-4d7aa859f4bf" providerId="ADAL" clId="{1945A1B3-D44F-4AE0-A472-B482D7E57241}" dt="2024-12-02T16:37:52.950" v="7651" actId="47"/>
        <pc:sldMkLst>
          <pc:docMk/>
          <pc:sldMk cId="1527638212" sldId="381"/>
        </pc:sldMkLst>
      </pc:sldChg>
      <pc:sldChg chg="add del">
        <pc:chgData name="蕭兆翔" userId="c09afb0b-60c9-45d8-81f2-4d7aa859f4bf" providerId="ADAL" clId="{1945A1B3-D44F-4AE0-A472-B482D7E57241}" dt="2024-12-02T16:37:52.950" v="7651" actId="47"/>
        <pc:sldMkLst>
          <pc:docMk/>
          <pc:sldMk cId="1201646624" sldId="382"/>
        </pc:sldMkLst>
      </pc:sldChg>
      <pc:sldChg chg="add del">
        <pc:chgData name="蕭兆翔" userId="c09afb0b-60c9-45d8-81f2-4d7aa859f4bf" providerId="ADAL" clId="{1945A1B3-D44F-4AE0-A472-B482D7E57241}" dt="2024-12-02T16:37:52.950" v="7651" actId="47"/>
        <pc:sldMkLst>
          <pc:docMk/>
          <pc:sldMk cId="2382434492" sldId="383"/>
        </pc:sldMkLst>
      </pc:sldChg>
      <pc:sldChg chg="addSp delSp modSp new mod">
        <pc:chgData name="蕭兆翔" userId="c09afb0b-60c9-45d8-81f2-4d7aa859f4bf" providerId="ADAL" clId="{1945A1B3-D44F-4AE0-A472-B482D7E57241}" dt="2024-12-02T18:59:59.461" v="9904" actId="1076"/>
        <pc:sldMkLst>
          <pc:docMk/>
          <pc:sldMk cId="2723020223" sldId="384"/>
        </pc:sldMkLst>
        <pc:spChg chg="add">
          <ac:chgData name="蕭兆翔" userId="c09afb0b-60c9-45d8-81f2-4d7aa859f4bf" providerId="ADAL" clId="{1945A1B3-D44F-4AE0-A472-B482D7E57241}" dt="2024-12-02T16:14:40.133" v="7231"/>
          <ac:spMkLst>
            <pc:docMk/>
            <pc:sldMk cId="2723020223" sldId="384"/>
            <ac:spMk id="3" creationId="{170909B2-38AB-F7B9-EFCB-34184EB313D8}"/>
          </ac:spMkLst>
        </pc:spChg>
        <pc:spChg chg="add">
          <ac:chgData name="蕭兆翔" userId="c09afb0b-60c9-45d8-81f2-4d7aa859f4bf" providerId="ADAL" clId="{1945A1B3-D44F-4AE0-A472-B482D7E57241}" dt="2024-12-02T16:14:40.133" v="7231"/>
          <ac:spMkLst>
            <pc:docMk/>
            <pc:sldMk cId="2723020223" sldId="384"/>
            <ac:spMk id="4" creationId="{D617E793-208A-CB08-BA97-8419DD3F8CD0}"/>
          </ac:spMkLst>
        </pc:spChg>
        <pc:spChg chg="add">
          <ac:chgData name="蕭兆翔" userId="c09afb0b-60c9-45d8-81f2-4d7aa859f4bf" providerId="ADAL" clId="{1945A1B3-D44F-4AE0-A472-B482D7E57241}" dt="2024-12-02T16:14:40.133" v="7231"/>
          <ac:spMkLst>
            <pc:docMk/>
            <pc:sldMk cId="2723020223" sldId="384"/>
            <ac:spMk id="5" creationId="{E190F741-29F9-369C-DE75-569FFA945622}"/>
          </ac:spMkLst>
        </pc:spChg>
        <pc:spChg chg="add">
          <ac:chgData name="蕭兆翔" userId="c09afb0b-60c9-45d8-81f2-4d7aa859f4bf" providerId="ADAL" clId="{1945A1B3-D44F-4AE0-A472-B482D7E57241}" dt="2024-12-02T16:14:40.133" v="7231"/>
          <ac:spMkLst>
            <pc:docMk/>
            <pc:sldMk cId="2723020223" sldId="384"/>
            <ac:spMk id="6" creationId="{DD1748C7-67FE-2D7F-BA21-23F66D4D6D23}"/>
          </ac:spMkLst>
        </pc:spChg>
        <pc:spChg chg="add">
          <ac:chgData name="蕭兆翔" userId="c09afb0b-60c9-45d8-81f2-4d7aa859f4bf" providerId="ADAL" clId="{1945A1B3-D44F-4AE0-A472-B482D7E57241}" dt="2024-12-02T16:14:40.133" v="7231"/>
          <ac:spMkLst>
            <pc:docMk/>
            <pc:sldMk cId="2723020223" sldId="384"/>
            <ac:spMk id="7" creationId="{E5BE5255-CAD8-6954-48DC-6CECDFE23EF9}"/>
          </ac:spMkLst>
        </pc:spChg>
        <pc:spChg chg="add del mod">
          <ac:chgData name="蕭兆翔" userId="c09afb0b-60c9-45d8-81f2-4d7aa859f4bf" providerId="ADAL" clId="{1945A1B3-D44F-4AE0-A472-B482D7E57241}" dt="2024-12-02T16:14:50.794" v="7235" actId="22"/>
          <ac:spMkLst>
            <pc:docMk/>
            <pc:sldMk cId="2723020223" sldId="384"/>
            <ac:spMk id="9" creationId="{1EA55B8A-D079-4118-D378-C7BB95798551}"/>
          </ac:spMkLst>
        </pc:spChg>
        <pc:spChg chg="add del mod">
          <ac:chgData name="蕭兆翔" userId="c09afb0b-60c9-45d8-81f2-4d7aa859f4bf" providerId="ADAL" clId="{1945A1B3-D44F-4AE0-A472-B482D7E57241}" dt="2024-12-02T18:59:59.461" v="9904" actId="1076"/>
          <ac:spMkLst>
            <pc:docMk/>
            <pc:sldMk cId="2723020223" sldId="384"/>
            <ac:spMk id="11" creationId="{F08064B8-E3EA-A913-BFE4-B87EFB463F67}"/>
          </ac:spMkLst>
        </pc:spChg>
        <pc:spChg chg="add mod">
          <ac:chgData name="蕭兆翔" userId="c09afb0b-60c9-45d8-81f2-4d7aa859f4bf" providerId="ADAL" clId="{1945A1B3-D44F-4AE0-A472-B482D7E57241}" dt="2024-12-02T16:18:48.392" v="7292" actId="20577"/>
          <ac:spMkLst>
            <pc:docMk/>
            <pc:sldMk cId="2723020223" sldId="384"/>
            <ac:spMk id="12" creationId="{738B0BC1-ABCC-201F-958A-5670B5034D20}"/>
          </ac:spMkLst>
        </pc:spChg>
      </pc:sldChg>
      <pc:sldChg chg="addSp delSp modSp add mod">
        <pc:chgData name="蕭兆翔" userId="c09afb0b-60c9-45d8-81f2-4d7aa859f4bf" providerId="ADAL" clId="{1945A1B3-D44F-4AE0-A472-B482D7E57241}" dt="2024-12-02T16:50:57.463" v="8002" actId="20577"/>
        <pc:sldMkLst>
          <pc:docMk/>
          <pc:sldMk cId="315754070" sldId="385"/>
        </pc:sldMkLst>
        <pc:spChg chg="mod">
          <ac:chgData name="蕭兆翔" userId="c09afb0b-60c9-45d8-81f2-4d7aa859f4bf" providerId="ADAL" clId="{1945A1B3-D44F-4AE0-A472-B482D7E57241}" dt="2024-12-02T16:46:25.314" v="7911" actId="20577"/>
          <ac:spMkLst>
            <pc:docMk/>
            <pc:sldMk cId="315754070" sldId="385"/>
            <ac:spMk id="3" creationId="{B0726476-4677-0ACC-DFF3-6A20596F7216}"/>
          </ac:spMkLst>
        </pc:spChg>
        <pc:spChg chg="add mod">
          <ac:chgData name="蕭兆翔" userId="c09afb0b-60c9-45d8-81f2-4d7aa859f4bf" providerId="ADAL" clId="{1945A1B3-D44F-4AE0-A472-B482D7E57241}" dt="2024-12-02T16:50:57.463" v="8002" actId="20577"/>
          <ac:spMkLst>
            <pc:docMk/>
            <pc:sldMk cId="315754070" sldId="385"/>
            <ac:spMk id="4" creationId="{7A3B3A63-D6DD-B274-B0E0-B2DA3900C767}"/>
          </ac:spMkLst>
        </pc:spChg>
        <pc:spChg chg="mod">
          <ac:chgData name="蕭兆翔" userId="c09afb0b-60c9-45d8-81f2-4d7aa859f4bf" providerId="ADAL" clId="{1945A1B3-D44F-4AE0-A472-B482D7E57241}" dt="2024-12-02T16:46:35.670" v="7913" actId="1076"/>
          <ac:spMkLst>
            <pc:docMk/>
            <pc:sldMk cId="315754070" sldId="385"/>
            <ac:spMk id="5" creationId="{8558220E-7D28-4CF5-6B7F-1628D0ECE192}"/>
          </ac:spMkLst>
        </pc:spChg>
        <pc:spChg chg="mod">
          <ac:chgData name="蕭兆翔" userId="c09afb0b-60c9-45d8-81f2-4d7aa859f4bf" providerId="ADAL" clId="{1945A1B3-D44F-4AE0-A472-B482D7E57241}" dt="2024-12-02T16:46:35.670" v="7913" actId="1076"/>
          <ac:spMkLst>
            <pc:docMk/>
            <pc:sldMk cId="315754070" sldId="385"/>
            <ac:spMk id="9" creationId="{E3CE3679-8D02-E72F-7E44-58C3C958F916}"/>
          </ac:spMkLst>
        </pc:spChg>
        <pc:spChg chg="del">
          <ac:chgData name="蕭兆翔" userId="c09afb0b-60c9-45d8-81f2-4d7aa859f4bf" providerId="ADAL" clId="{1945A1B3-D44F-4AE0-A472-B482D7E57241}" dt="2024-12-02T16:46:30.929" v="7912" actId="478"/>
          <ac:spMkLst>
            <pc:docMk/>
            <pc:sldMk cId="315754070" sldId="385"/>
            <ac:spMk id="10" creationId="{39A7DA07-42B3-E220-07D5-E51C912D3203}"/>
          </ac:spMkLst>
        </pc:spChg>
        <pc:spChg chg="del">
          <ac:chgData name="蕭兆翔" userId="c09afb0b-60c9-45d8-81f2-4d7aa859f4bf" providerId="ADAL" clId="{1945A1B3-D44F-4AE0-A472-B482D7E57241}" dt="2024-12-02T16:46:30.929" v="7912" actId="478"/>
          <ac:spMkLst>
            <pc:docMk/>
            <pc:sldMk cId="315754070" sldId="385"/>
            <ac:spMk id="11" creationId="{114338E6-E586-F49B-423B-66B6271A712F}"/>
          </ac:spMkLst>
        </pc:spChg>
        <pc:spChg chg="mod">
          <ac:chgData name="蕭兆翔" userId="c09afb0b-60c9-45d8-81f2-4d7aa859f4bf" providerId="ADAL" clId="{1945A1B3-D44F-4AE0-A472-B482D7E57241}" dt="2024-12-02T16:46:35.670" v="7913" actId="1076"/>
          <ac:spMkLst>
            <pc:docMk/>
            <pc:sldMk cId="315754070" sldId="385"/>
            <ac:spMk id="12" creationId="{4D41FAD7-9579-9DA1-4202-72652E20BB62}"/>
          </ac:spMkLst>
        </pc:spChg>
        <pc:spChg chg="add mod">
          <ac:chgData name="蕭兆翔" userId="c09afb0b-60c9-45d8-81f2-4d7aa859f4bf" providerId="ADAL" clId="{1945A1B3-D44F-4AE0-A472-B482D7E57241}" dt="2024-12-02T16:49:20.235" v="7983" actId="1076"/>
          <ac:spMkLst>
            <pc:docMk/>
            <pc:sldMk cId="315754070" sldId="385"/>
            <ac:spMk id="13" creationId="{F7473CE4-4FCA-AE44-7E92-600A85A4D913}"/>
          </ac:spMkLst>
        </pc:spChg>
        <pc:spChg chg="add mod">
          <ac:chgData name="蕭兆翔" userId="c09afb0b-60c9-45d8-81f2-4d7aa859f4bf" providerId="ADAL" clId="{1945A1B3-D44F-4AE0-A472-B482D7E57241}" dt="2024-12-02T16:49:20.235" v="7983" actId="1076"/>
          <ac:spMkLst>
            <pc:docMk/>
            <pc:sldMk cId="315754070" sldId="385"/>
            <ac:spMk id="14" creationId="{976E669A-3B5E-6EC4-0C42-7456D6C7F93D}"/>
          </ac:spMkLst>
        </pc:spChg>
        <pc:spChg chg="add mod">
          <ac:chgData name="蕭兆翔" userId="c09afb0b-60c9-45d8-81f2-4d7aa859f4bf" providerId="ADAL" clId="{1945A1B3-D44F-4AE0-A472-B482D7E57241}" dt="2024-12-02T16:49:42.939" v="7994" actId="207"/>
          <ac:spMkLst>
            <pc:docMk/>
            <pc:sldMk cId="315754070" sldId="385"/>
            <ac:spMk id="16" creationId="{EFDC63D0-F21F-78AF-C57F-4DC2713DD2C4}"/>
          </ac:spMkLst>
        </pc:spChg>
        <pc:grpChg chg="add mod">
          <ac:chgData name="蕭兆翔" userId="c09afb0b-60c9-45d8-81f2-4d7aa859f4bf" providerId="ADAL" clId="{1945A1B3-D44F-4AE0-A472-B482D7E57241}" dt="2024-12-02T16:50:48.076" v="7997" actId="1076"/>
          <ac:grpSpMkLst>
            <pc:docMk/>
            <pc:sldMk cId="315754070" sldId="385"/>
            <ac:grpSpMk id="6" creationId="{E5406586-C2CC-243D-2809-E06A6317BCE2}"/>
          </ac:grpSpMkLst>
        </pc:grpChg>
        <pc:picChg chg="add mod modCrop">
          <ac:chgData name="蕭兆翔" userId="c09afb0b-60c9-45d8-81f2-4d7aa859f4bf" providerId="ADAL" clId="{1945A1B3-D44F-4AE0-A472-B482D7E57241}" dt="2024-12-02T16:50:51.301" v="7998" actId="14100"/>
          <ac:picMkLst>
            <pc:docMk/>
            <pc:sldMk cId="315754070" sldId="385"/>
            <ac:picMk id="2" creationId="{DC632458-0E2D-8832-34C9-2C873F298F7A}"/>
          </ac:picMkLst>
        </pc:picChg>
        <pc:picChg chg="add mod modCrop">
          <ac:chgData name="蕭兆翔" userId="c09afb0b-60c9-45d8-81f2-4d7aa859f4bf" providerId="ADAL" clId="{1945A1B3-D44F-4AE0-A472-B482D7E57241}" dt="2024-12-02T16:49:20.235" v="7983" actId="1076"/>
          <ac:picMkLst>
            <pc:docMk/>
            <pc:sldMk cId="315754070" sldId="385"/>
            <ac:picMk id="7" creationId="{227F1914-EABD-2EA7-5E14-FA9A575632E7}"/>
          </ac:picMkLst>
        </pc:picChg>
        <pc:picChg chg="add mod modCrop">
          <ac:chgData name="蕭兆翔" userId="c09afb0b-60c9-45d8-81f2-4d7aa859f4bf" providerId="ADAL" clId="{1945A1B3-D44F-4AE0-A472-B482D7E57241}" dt="2024-12-02T16:49:30.925" v="7986" actId="1076"/>
          <ac:picMkLst>
            <pc:docMk/>
            <pc:sldMk cId="315754070" sldId="385"/>
            <ac:picMk id="15" creationId="{FC0F5BE9-B8EC-B137-4B58-FE3FA0556B49}"/>
          </ac:picMkLst>
        </pc:picChg>
      </pc:sldChg>
      <pc:sldChg chg="addSp delSp modSp add mod">
        <pc:chgData name="蕭兆翔" userId="c09afb0b-60c9-45d8-81f2-4d7aa859f4bf" providerId="ADAL" clId="{1945A1B3-D44F-4AE0-A472-B482D7E57241}" dt="2024-12-02T17:22:33.285" v="8221" actId="1076"/>
        <pc:sldMkLst>
          <pc:docMk/>
          <pc:sldMk cId="3633042638" sldId="386"/>
        </pc:sldMkLst>
        <pc:spChg chg="mod">
          <ac:chgData name="蕭兆翔" userId="c09afb0b-60c9-45d8-81f2-4d7aa859f4bf" providerId="ADAL" clId="{1945A1B3-D44F-4AE0-A472-B482D7E57241}" dt="2024-12-02T17:14:59.171" v="8122" actId="20577"/>
          <ac:spMkLst>
            <pc:docMk/>
            <pc:sldMk cId="3633042638" sldId="386"/>
            <ac:spMk id="3" creationId="{1204B969-F775-3605-2848-F620722B82CB}"/>
          </ac:spMkLst>
        </pc:spChg>
        <pc:spChg chg="del">
          <ac:chgData name="蕭兆翔" userId="c09afb0b-60c9-45d8-81f2-4d7aa859f4bf" providerId="ADAL" clId="{1945A1B3-D44F-4AE0-A472-B482D7E57241}" dt="2024-12-02T17:15:01.778" v="8123" actId="478"/>
          <ac:spMkLst>
            <pc:docMk/>
            <pc:sldMk cId="3633042638" sldId="386"/>
            <ac:spMk id="5" creationId="{DE377ED2-E24F-9E69-2A89-EACB3262BFA8}"/>
          </ac:spMkLst>
        </pc:spChg>
        <pc:spChg chg="del">
          <ac:chgData name="蕭兆翔" userId="c09afb0b-60c9-45d8-81f2-4d7aa859f4bf" providerId="ADAL" clId="{1945A1B3-D44F-4AE0-A472-B482D7E57241}" dt="2024-12-02T17:15:01.778" v="8123" actId="478"/>
          <ac:spMkLst>
            <pc:docMk/>
            <pc:sldMk cId="3633042638" sldId="386"/>
            <ac:spMk id="9" creationId="{AD533EF4-744D-638E-CA16-EF77DE206FB6}"/>
          </ac:spMkLst>
        </pc:spChg>
        <pc:spChg chg="add mod">
          <ac:chgData name="蕭兆翔" userId="c09afb0b-60c9-45d8-81f2-4d7aa859f4bf" providerId="ADAL" clId="{1945A1B3-D44F-4AE0-A472-B482D7E57241}" dt="2024-12-02T17:16:07.478" v="8152" actId="1076"/>
          <ac:spMkLst>
            <pc:docMk/>
            <pc:sldMk cId="3633042638" sldId="386"/>
            <ac:spMk id="11" creationId="{EA25C15B-A564-F333-A166-52A2B4BACB5F}"/>
          </ac:spMkLst>
        </pc:spChg>
        <pc:spChg chg="del">
          <ac:chgData name="蕭兆翔" userId="c09afb0b-60c9-45d8-81f2-4d7aa859f4bf" providerId="ADAL" clId="{1945A1B3-D44F-4AE0-A472-B482D7E57241}" dt="2024-12-02T17:15:01.778" v="8123" actId="478"/>
          <ac:spMkLst>
            <pc:docMk/>
            <pc:sldMk cId="3633042638" sldId="386"/>
            <ac:spMk id="12" creationId="{E84E0A3E-53D8-782A-D0E4-5D279E8681BC}"/>
          </ac:spMkLst>
        </pc:spChg>
        <pc:spChg chg="mod">
          <ac:chgData name="蕭兆翔" userId="c09afb0b-60c9-45d8-81f2-4d7aa859f4bf" providerId="ADAL" clId="{1945A1B3-D44F-4AE0-A472-B482D7E57241}" dt="2024-12-02T17:16:07.478" v="8152" actId="1076"/>
          <ac:spMkLst>
            <pc:docMk/>
            <pc:sldMk cId="3633042638" sldId="386"/>
            <ac:spMk id="13" creationId="{A582D0D4-7F16-67E4-6854-1ADD258035A6}"/>
          </ac:spMkLst>
        </pc:spChg>
        <pc:spChg chg="del">
          <ac:chgData name="蕭兆翔" userId="c09afb0b-60c9-45d8-81f2-4d7aa859f4bf" providerId="ADAL" clId="{1945A1B3-D44F-4AE0-A472-B482D7E57241}" dt="2024-12-02T17:02:56.143" v="8044" actId="478"/>
          <ac:spMkLst>
            <pc:docMk/>
            <pc:sldMk cId="3633042638" sldId="386"/>
            <ac:spMk id="14" creationId="{8182F316-A0C0-24F9-4DF4-CE44B5485AA5}"/>
          </ac:spMkLst>
        </pc:spChg>
        <pc:spChg chg="mod">
          <ac:chgData name="蕭兆翔" userId="c09afb0b-60c9-45d8-81f2-4d7aa859f4bf" providerId="ADAL" clId="{1945A1B3-D44F-4AE0-A472-B482D7E57241}" dt="2024-12-02T17:16:07.478" v="8152" actId="1076"/>
          <ac:spMkLst>
            <pc:docMk/>
            <pc:sldMk cId="3633042638" sldId="386"/>
            <ac:spMk id="16" creationId="{09D463FA-5603-A9BF-C107-B926503B32F1}"/>
          </ac:spMkLst>
        </pc:spChg>
        <pc:spChg chg="add mod">
          <ac:chgData name="蕭兆翔" userId="c09afb0b-60c9-45d8-81f2-4d7aa859f4bf" providerId="ADAL" clId="{1945A1B3-D44F-4AE0-A472-B482D7E57241}" dt="2024-12-02T17:16:19.561" v="8167" actId="1076"/>
          <ac:spMkLst>
            <pc:docMk/>
            <pc:sldMk cId="3633042638" sldId="386"/>
            <ac:spMk id="17" creationId="{3363FB95-2B53-64D3-A147-FD2FBD43AC1A}"/>
          </ac:spMkLst>
        </pc:spChg>
        <pc:spChg chg="add mod">
          <ac:chgData name="蕭兆翔" userId="c09afb0b-60c9-45d8-81f2-4d7aa859f4bf" providerId="ADAL" clId="{1945A1B3-D44F-4AE0-A472-B482D7E57241}" dt="2024-12-02T17:16:31.341" v="8172" actId="1076"/>
          <ac:spMkLst>
            <pc:docMk/>
            <pc:sldMk cId="3633042638" sldId="386"/>
            <ac:spMk id="18" creationId="{0356EA56-4157-EFFF-007A-E487D12F7CAA}"/>
          </ac:spMkLst>
        </pc:spChg>
        <pc:spChg chg="add mod">
          <ac:chgData name="蕭兆翔" userId="c09afb0b-60c9-45d8-81f2-4d7aa859f4bf" providerId="ADAL" clId="{1945A1B3-D44F-4AE0-A472-B482D7E57241}" dt="2024-12-02T17:22:28.434" v="8220" actId="207"/>
          <ac:spMkLst>
            <pc:docMk/>
            <pc:sldMk cId="3633042638" sldId="386"/>
            <ac:spMk id="20" creationId="{427F5E6E-8F35-0917-1C22-2D6B245DD531}"/>
          </ac:spMkLst>
        </pc:spChg>
        <pc:spChg chg="mod">
          <ac:chgData name="蕭兆翔" userId="c09afb0b-60c9-45d8-81f2-4d7aa859f4bf" providerId="ADAL" clId="{1945A1B3-D44F-4AE0-A472-B482D7E57241}" dt="2024-12-02T17:21:59.186" v="8207" actId="1076"/>
          <ac:spMkLst>
            <pc:docMk/>
            <pc:sldMk cId="3633042638" sldId="386"/>
            <ac:spMk id="23" creationId="{CE329D2D-2A8E-1F92-7283-DDFF86AD0D29}"/>
          </ac:spMkLst>
        </pc:spChg>
        <pc:grpChg chg="del">
          <ac:chgData name="蕭兆翔" userId="c09afb0b-60c9-45d8-81f2-4d7aa859f4bf" providerId="ADAL" clId="{1945A1B3-D44F-4AE0-A472-B482D7E57241}" dt="2024-12-02T17:02:56.143" v="8044" actId="478"/>
          <ac:grpSpMkLst>
            <pc:docMk/>
            <pc:sldMk cId="3633042638" sldId="386"/>
            <ac:grpSpMk id="6" creationId="{D4184A7F-CE16-0ED7-FD1C-BA06C4FD6256}"/>
          </ac:grpSpMkLst>
        </pc:grpChg>
        <pc:grpChg chg="add mod">
          <ac:chgData name="蕭兆翔" userId="c09afb0b-60c9-45d8-81f2-4d7aa859f4bf" providerId="ADAL" clId="{1945A1B3-D44F-4AE0-A472-B482D7E57241}" dt="2024-12-02T17:22:33.285" v="8221" actId="1076"/>
          <ac:grpSpMkLst>
            <pc:docMk/>
            <pc:sldMk cId="3633042638" sldId="386"/>
            <ac:grpSpMk id="21" creationId="{25EE472B-4263-B6BD-F633-ADE44B269237}"/>
          </ac:grpSpMkLst>
        </pc:grpChg>
        <pc:picChg chg="del mod">
          <ac:chgData name="蕭兆翔" userId="c09afb0b-60c9-45d8-81f2-4d7aa859f4bf" providerId="ADAL" clId="{1945A1B3-D44F-4AE0-A472-B482D7E57241}" dt="2024-12-02T17:15:22.565" v="8130" actId="478"/>
          <ac:picMkLst>
            <pc:docMk/>
            <pc:sldMk cId="3633042638" sldId="386"/>
            <ac:picMk id="7" creationId="{2CA6950B-BD73-B647-AF28-CF6070CA6F85}"/>
          </ac:picMkLst>
        </pc:picChg>
        <pc:picChg chg="add mod modCrop">
          <ac:chgData name="蕭兆翔" userId="c09afb0b-60c9-45d8-81f2-4d7aa859f4bf" providerId="ADAL" clId="{1945A1B3-D44F-4AE0-A472-B482D7E57241}" dt="2024-12-02T17:16:07.478" v="8152" actId="1076"/>
          <ac:picMkLst>
            <pc:docMk/>
            <pc:sldMk cId="3633042638" sldId="386"/>
            <ac:picMk id="10" creationId="{A01846DD-E1D9-3271-AD40-940572089A63}"/>
          </ac:picMkLst>
        </pc:picChg>
        <pc:picChg chg="del mod">
          <ac:chgData name="蕭兆翔" userId="c09afb0b-60c9-45d8-81f2-4d7aa859f4bf" providerId="ADAL" clId="{1945A1B3-D44F-4AE0-A472-B482D7E57241}" dt="2024-12-02T17:15:22.124" v="8129" actId="478"/>
          <ac:picMkLst>
            <pc:docMk/>
            <pc:sldMk cId="3633042638" sldId="386"/>
            <ac:picMk id="15" creationId="{66669AE3-3B0A-986F-4452-18FA18FC1135}"/>
          </ac:picMkLst>
        </pc:picChg>
        <pc:picChg chg="mod">
          <ac:chgData name="蕭兆翔" userId="c09afb0b-60c9-45d8-81f2-4d7aa859f4bf" providerId="ADAL" clId="{1945A1B3-D44F-4AE0-A472-B482D7E57241}" dt="2024-12-02T17:21:54.652" v="8205" actId="1076"/>
          <ac:picMkLst>
            <pc:docMk/>
            <pc:sldMk cId="3633042638" sldId="386"/>
            <ac:picMk id="22" creationId="{AC1C96D7-04D0-C933-FD93-062BC95AE3EE}"/>
          </ac:picMkLst>
        </pc:picChg>
      </pc:sldChg>
      <pc:sldChg chg="addSp delSp modSp new del mod ord">
        <pc:chgData name="蕭兆翔" userId="c09afb0b-60c9-45d8-81f2-4d7aa859f4bf" providerId="ADAL" clId="{1945A1B3-D44F-4AE0-A472-B482D7E57241}" dt="2024-12-02T17:10:57.946" v="8066" actId="47"/>
        <pc:sldMkLst>
          <pc:docMk/>
          <pc:sldMk cId="848743817" sldId="387"/>
        </pc:sldMkLst>
        <pc:spChg chg="add mod">
          <ac:chgData name="蕭兆翔" userId="c09afb0b-60c9-45d8-81f2-4d7aa859f4bf" providerId="ADAL" clId="{1945A1B3-D44F-4AE0-A472-B482D7E57241}" dt="2024-12-02T17:10:44.313" v="8063" actId="20577"/>
          <ac:spMkLst>
            <pc:docMk/>
            <pc:sldMk cId="848743817" sldId="387"/>
            <ac:spMk id="5" creationId="{8AEF8444-D28F-AD84-618D-B07E706B4E06}"/>
          </ac:spMkLst>
        </pc:spChg>
        <pc:picChg chg="add del mod">
          <ac:chgData name="蕭兆翔" userId="c09afb0b-60c9-45d8-81f2-4d7aa859f4bf" providerId="ADAL" clId="{1945A1B3-D44F-4AE0-A472-B482D7E57241}" dt="2024-12-02T17:10:53.329" v="8065" actId="478"/>
          <ac:picMkLst>
            <pc:docMk/>
            <pc:sldMk cId="848743817" sldId="387"/>
            <ac:picMk id="4" creationId="{54B9CB95-5F7C-62D4-2F8F-212E00BC2402}"/>
          </ac:picMkLst>
        </pc:picChg>
      </pc:sldChg>
      <pc:sldChg chg="addSp modSp add mod">
        <pc:chgData name="蕭兆翔" userId="c09afb0b-60c9-45d8-81f2-4d7aa859f4bf" providerId="ADAL" clId="{1945A1B3-D44F-4AE0-A472-B482D7E57241}" dt="2024-12-02T17:14:47.696" v="8111" actId="20577"/>
        <pc:sldMkLst>
          <pc:docMk/>
          <pc:sldMk cId="371804138" sldId="388"/>
        </pc:sldMkLst>
        <pc:spChg chg="mod">
          <ac:chgData name="蕭兆翔" userId="c09afb0b-60c9-45d8-81f2-4d7aa859f4bf" providerId="ADAL" clId="{1945A1B3-D44F-4AE0-A472-B482D7E57241}" dt="2024-12-02T17:14:47.696" v="8111" actId="20577"/>
          <ac:spMkLst>
            <pc:docMk/>
            <pc:sldMk cId="371804138" sldId="388"/>
            <ac:spMk id="5" creationId="{18AE30B3-4D19-1776-3988-4476A1F0D22B}"/>
          </ac:spMkLst>
        </pc:spChg>
        <pc:spChg chg="add mod">
          <ac:chgData name="蕭兆翔" userId="c09afb0b-60c9-45d8-81f2-4d7aa859f4bf" providerId="ADAL" clId="{1945A1B3-D44F-4AE0-A472-B482D7E57241}" dt="2024-12-02T17:14:34.094" v="8098" actId="1076"/>
          <ac:spMkLst>
            <pc:docMk/>
            <pc:sldMk cId="371804138" sldId="388"/>
            <ac:spMk id="6" creationId="{A813041D-A99E-D2AB-2A00-56722026B473}"/>
          </ac:spMkLst>
        </pc:spChg>
        <pc:spChg chg="add mod">
          <ac:chgData name="蕭兆翔" userId="c09afb0b-60c9-45d8-81f2-4d7aa859f4bf" providerId="ADAL" clId="{1945A1B3-D44F-4AE0-A472-B482D7E57241}" dt="2024-12-02T17:14:31.614" v="8096" actId="1076"/>
          <ac:spMkLst>
            <pc:docMk/>
            <pc:sldMk cId="371804138" sldId="388"/>
            <ac:spMk id="8" creationId="{C4215F91-BFAA-7E85-3AC2-C1972D20CF75}"/>
          </ac:spMkLst>
        </pc:spChg>
        <pc:picChg chg="mod">
          <ac:chgData name="蕭兆翔" userId="c09afb0b-60c9-45d8-81f2-4d7aa859f4bf" providerId="ADAL" clId="{1945A1B3-D44F-4AE0-A472-B482D7E57241}" dt="2024-12-02T17:14:32.512" v="8097" actId="1076"/>
          <ac:picMkLst>
            <pc:docMk/>
            <pc:sldMk cId="371804138" sldId="388"/>
            <ac:picMk id="4" creationId="{2DA8A675-FD88-2EF9-BC99-B05EE4F5266E}"/>
          </ac:picMkLst>
        </pc:picChg>
      </pc:sldChg>
      <pc:sldChg chg="addSp delSp modSp add mod">
        <pc:chgData name="蕭兆翔" userId="c09afb0b-60c9-45d8-81f2-4d7aa859f4bf" providerId="ADAL" clId="{1945A1B3-D44F-4AE0-A472-B482D7E57241}" dt="2024-12-02T17:55:37.516" v="8802" actId="1076"/>
        <pc:sldMkLst>
          <pc:docMk/>
          <pc:sldMk cId="1555902403" sldId="389"/>
        </pc:sldMkLst>
        <pc:spChg chg="add del mod">
          <ac:chgData name="蕭兆翔" userId="c09afb0b-60c9-45d8-81f2-4d7aa859f4bf" providerId="ADAL" clId="{1945A1B3-D44F-4AE0-A472-B482D7E57241}" dt="2024-12-02T17:40:32.803" v="8536" actId="478"/>
          <ac:spMkLst>
            <pc:docMk/>
            <pc:sldMk cId="1555902403" sldId="389"/>
            <ac:spMk id="2" creationId="{A93B81CF-E3E4-1CB4-8F4D-328D8BC83D7A}"/>
          </ac:spMkLst>
        </pc:spChg>
        <pc:spChg chg="add mod">
          <ac:chgData name="蕭兆翔" userId="c09afb0b-60c9-45d8-81f2-4d7aa859f4bf" providerId="ADAL" clId="{1945A1B3-D44F-4AE0-A472-B482D7E57241}" dt="2024-12-02T17:40:57.069" v="8549" actId="1076"/>
          <ac:spMkLst>
            <pc:docMk/>
            <pc:sldMk cId="1555902403" sldId="389"/>
            <ac:spMk id="5" creationId="{9F4C512F-0AC5-D432-E3F1-A91BB021264C}"/>
          </ac:spMkLst>
        </pc:spChg>
        <pc:spChg chg="del">
          <ac:chgData name="蕭兆翔" userId="c09afb0b-60c9-45d8-81f2-4d7aa859f4bf" providerId="ADAL" clId="{1945A1B3-D44F-4AE0-A472-B482D7E57241}" dt="2024-12-02T17:39:40.759" v="8513" actId="478"/>
          <ac:spMkLst>
            <pc:docMk/>
            <pc:sldMk cId="1555902403" sldId="389"/>
            <ac:spMk id="6" creationId="{9D90B261-ED81-B9B2-9E6F-F5A5673CB21C}"/>
          </ac:spMkLst>
        </pc:spChg>
        <pc:spChg chg="del">
          <ac:chgData name="蕭兆翔" userId="c09afb0b-60c9-45d8-81f2-4d7aa859f4bf" providerId="ADAL" clId="{1945A1B3-D44F-4AE0-A472-B482D7E57241}" dt="2024-12-02T17:39:40.759" v="8513" actId="478"/>
          <ac:spMkLst>
            <pc:docMk/>
            <pc:sldMk cId="1555902403" sldId="389"/>
            <ac:spMk id="7" creationId="{DE3ED37B-E2C6-6211-AE61-2A1B97B91D43}"/>
          </ac:spMkLst>
        </pc:spChg>
        <pc:spChg chg="del">
          <ac:chgData name="蕭兆翔" userId="c09afb0b-60c9-45d8-81f2-4d7aa859f4bf" providerId="ADAL" clId="{1945A1B3-D44F-4AE0-A472-B482D7E57241}" dt="2024-12-02T17:39:40.759" v="8513" actId="478"/>
          <ac:spMkLst>
            <pc:docMk/>
            <pc:sldMk cId="1555902403" sldId="389"/>
            <ac:spMk id="8" creationId="{83290F99-7E22-CA42-4837-72A2A5CA1F91}"/>
          </ac:spMkLst>
        </pc:spChg>
        <pc:spChg chg="del">
          <ac:chgData name="蕭兆翔" userId="c09afb0b-60c9-45d8-81f2-4d7aa859f4bf" providerId="ADAL" clId="{1945A1B3-D44F-4AE0-A472-B482D7E57241}" dt="2024-12-02T17:39:37.185" v="8512" actId="478"/>
          <ac:spMkLst>
            <pc:docMk/>
            <pc:sldMk cId="1555902403" sldId="389"/>
            <ac:spMk id="9" creationId="{7E5FD55D-FD3A-0FB7-C399-95C68172B9E3}"/>
          </ac:spMkLst>
        </pc:spChg>
        <pc:spChg chg="del">
          <ac:chgData name="蕭兆翔" userId="c09afb0b-60c9-45d8-81f2-4d7aa859f4bf" providerId="ADAL" clId="{1945A1B3-D44F-4AE0-A472-B482D7E57241}" dt="2024-12-02T17:39:42.366" v="8514" actId="478"/>
          <ac:spMkLst>
            <pc:docMk/>
            <pc:sldMk cId="1555902403" sldId="389"/>
            <ac:spMk id="11" creationId="{9CF0061B-52F6-59AE-DDBA-407B878E9553}"/>
          </ac:spMkLst>
        </pc:spChg>
        <pc:spChg chg="del">
          <ac:chgData name="蕭兆翔" userId="c09afb0b-60c9-45d8-81f2-4d7aa859f4bf" providerId="ADAL" clId="{1945A1B3-D44F-4AE0-A472-B482D7E57241}" dt="2024-12-02T17:39:40.759" v="8513" actId="478"/>
          <ac:spMkLst>
            <pc:docMk/>
            <pc:sldMk cId="1555902403" sldId="389"/>
            <ac:spMk id="12" creationId="{997B0046-7377-A8D7-F523-62EC6393AB90}"/>
          </ac:spMkLst>
        </pc:spChg>
        <pc:spChg chg="mod">
          <ac:chgData name="蕭兆翔" userId="c09afb0b-60c9-45d8-81f2-4d7aa859f4bf" providerId="ADAL" clId="{1945A1B3-D44F-4AE0-A472-B482D7E57241}" dt="2024-12-02T17:39:46.537" v="8515" actId="1076"/>
          <ac:spMkLst>
            <pc:docMk/>
            <pc:sldMk cId="1555902403" sldId="389"/>
            <ac:spMk id="14" creationId="{5E70A15F-4103-9468-497A-0B9B1717B4F0}"/>
          </ac:spMkLst>
        </pc:spChg>
        <pc:spChg chg="mod">
          <ac:chgData name="蕭兆翔" userId="c09afb0b-60c9-45d8-81f2-4d7aa859f4bf" providerId="ADAL" clId="{1945A1B3-D44F-4AE0-A472-B482D7E57241}" dt="2024-12-02T17:39:48.716" v="8516" actId="1076"/>
          <ac:spMkLst>
            <pc:docMk/>
            <pc:sldMk cId="1555902403" sldId="389"/>
            <ac:spMk id="15" creationId="{E83316DE-6712-1172-6554-4B0E56F63EF6}"/>
          </ac:spMkLst>
        </pc:spChg>
        <pc:spChg chg="add mod">
          <ac:chgData name="蕭兆翔" userId="c09afb0b-60c9-45d8-81f2-4d7aa859f4bf" providerId="ADAL" clId="{1945A1B3-D44F-4AE0-A472-B482D7E57241}" dt="2024-12-02T17:41:20.163" v="8575" actId="207"/>
          <ac:spMkLst>
            <pc:docMk/>
            <pc:sldMk cId="1555902403" sldId="389"/>
            <ac:spMk id="16" creationId="{13FE3362-4DEB-6136-21F0-17D08417B9C0}"/>
          </ac:spMkLst>
        </pc:spChg>
        <pc:spChg chg="add mod">
          <ac:chgData name="蕭兆翔" userId="c09afb0b-60c9-45d8-81f2-4d7aa859f4bf" providerId="ADAL" clId="{1945A1B3-D44F-4AE0-A472-B482D7E57241}" dt="2024-12-02T17:42:23.736" v="8638" actId="1076"/>
          <ac:spMkLst>
            <pc:docMk/>
            <pc:sldMk cId="1555902403" sldId="389"/>
            <ac:spMk id="17" creationId="{BC9971D2-24BD-C058-244A-344AF38F1389}"/>
          </ac:spMkLst>
        </pc:spChg>
        <pc:spChg chg="add mod">
          <ac:chgData name="蕭兆翔" userId="c09afb0b-60c9-45d8-81f2-4d7aa859f4bf" providerId="ADAL" clId="{1945A1B3-D44F-4AE0-A472-B482D7E57241}" dt="2024-12-02T17:42:08.242" v="8628" actId="1076"/>
          <ac:spMkLst>
            <pc:docMk/>
            <pc:sldMk cId="1555902403" sldId="389"/>
            <ac:spMk id="18" creationId="{D11DF37D-816A-0F3D-0E44-3B6A1863292C}"/>
          </ac:spMkLst>
        </pc:spChg>
        <pc:spChg chg="add mod">
          <ac:chgData name="蕭兆翔" userId="c09afb0b-60c9-45d8-81f2-4d7aa859f4bf" providerId="ADAL" clId="{1945A1B3-D44F-4AE0-A472-B482D7E57241}" dt="2024-12-02T17:55:17.872" v="8774" actId="1076"/>
          <ac:spMkLst>
            <pc:docMk/>
            <pc:sldMk cId="1555902403" sldId="389"/>
            <ac:spMk id="19" creationId="{AA46C176-433E-AD52-21BB-05BFD965DBFE}"/>
          </ac:spMkLst>
        </pc:spChg>
        <pc:spChg chg="add del mod">
          <ac:chgData name="蕭兆翔" userId="c09afb0b-60c9-45d8-81f2-4d7aa859f4bf" providerId="ADAL" clId="{1945A1B3-D44F-4AE0-A472-B482D7E57241}" dt="2024-12-02T17:51:23.718" v="8741" actId="478"/>
          <ac:spMkLst>
            <pc:docMk/>
            <pc:sldMk cId="1555902403" sldId="389"/>
            <ac:spMk id="20" creationId="{554E7AC1-7467-4778-CA4F-A746AAF0DC78}"/>
          </ac:spMkLst>
        </pc:spChg>
        <pc:spChg chg="add del mod">
          <ac:chgData name="蕭兆翔" userId="c09afb0b-60c9-45d8-81f2-4d7aa859f4bf" providerId="ADAL" clId="{1945A1B3-D44F-4AE0-A472-B482D7E57241}" dt="2024-12-02T17:49:01.976" v="8727" actId="478"/>
          <ac:spMkLst>
            <pc:docMk/>
            <pc:sldMk cId="1555902403" sldId="389"/>
            <ac:spMk id="22" creationId="{0E0F35DB-54BF-58D9-6B80-1A3860A07E76}"/>
          </ac:spMkLst>
        </pc:spChg>
        <pc:spChg chg="add mod">
          <ac:chgData name="蕭兆翔" userId="c09afb0b-60c9-45d8-81f2-4d7aa859f4bf" providerId="ADAL" clId="{1945A1B3-D44F-4AE0-A472-B482D7E57241}" dt="2024-12-02T17:55:19.074" v="8775" actId="1076"/>
          <ac:spMkLst>
            <pc:docMk/>
            <pc:sldMk cId="1555902403" sldId="389"/>
            <ac:spMk id="24" creationId="{3363807E-FB18-2F78-77A3-9EE7DEA96EF7}"/>
          </ac:spMkLst>
        </pc:spChg>
        <pc:spChg chg="add mod">
          <ac:chgData name="蕭兆翔" userId="c09afb0b-60c9-45d8-81f2-4d7aa859f4bf" providerId="ADAL" clId="{1945A1B3-D44F-4AE0-A472-B482D7E57241}" dt="2024-12-02T17:55:16.667" v="8773" actId="1076"/>
          <ac:spMkLst>
            <pc:docMk/>
            <pc:sldMk cId="1555902403" sldId="389"/>
            <ac:spMk id="25" creationId="{51C55858-44D0-8CD8-EDE0-3D0392584362}"/>
          </ac:spMkLst>
        </pc:spChg>
        <pc:spChg chg="add del mod">
          <ac:chgData name="蕭兆翔" userId="c09afb0b-60c9-45d8-81f2-4d7aa859f4bf" providerId="ADAL" clId="{1945A1B3-D44F-4AE0-A472-B482D7E57241}" dt="2024-12-02T17:55:09.704" v="8769" actId="21"/>
          <ac:spMkLst>
            <pc:docMk/>
            <pc:sldMk cId="1555902403" sldId="389"/>
            <ac:spMk id="26" creationId="{39AF901C-BB92-DC36-2973-43D6C8FA5D28}"/>
          </ac:spMkLst>
        </pc:spChg>
        <pc:spChg chg="add mod">
          <ac:chgData name="蕭兆翔" userId="c09afb0b-60c9-45d8-81f2-4d7aa859f4bf" providerId="ADAL" clId="{1945A1B3-D44F-4AE0-A472-B482D7E57241}" dt="2024-12-02T17:55:37.516" v="8802" actId="1076"/>
          <ac:spMkLst>
            <pc:docMk/>
            <pc:sldMk cId="1555902403" sldId="389"/>
            <ac:spMk id="27" creationId="{BB655E84-09BC-8AA0-4ECB-EDCAA71412C0}"/>
          </ac:spMkLst>
        </pc:spChg>
        <pc:picChg chg="add del mod">
          <ac:chgData name="蕭兆翔" userId="c09afb0b-60c9-45d8-81f2-4d7aa859f4bf" providerId="ADAL" clId="{1945A1B3-D44F-4AE0-A472-B482D7E57241}" dt="2024-12-02T17:47:27.316" v="8684" actId="478"/>
          <ac:picMkLst>
            <pc:docMk/>
            <pc:sldMk cId="1555902403" sldId="389"/>
            <ac:picMk id="2050" creationId="{FB888F2D-7107-FCA2-DD22-0E35119E1A12}"/>
          </ac:picMkLst>
        </pc:picChg>
        <pc:cxnChg chg="add mod">
          <ac:chgData name="蕭兆翔" userId="c09afb0b-60c9-45d8-81f2-4d7aa859f4bf" providerId="ADAL" clId="{1945A1B3-D44F-4AE0-A472-B482D7E57241}" dt="2024-12-02T17:41:05.523" v="8551" actId="208"/>
          <ac:cxnSpMkLst>
            <pc:docMk/>
            <pc:sldMk cId="1555902403" sldId="389"/>
            <ac:cxnSpMk id="13" creationId="{C86DEC05-488A-DD19-06FE-77D90EA00738}"/>
          </ac:cxnSpMkLst>
        </pc:cxnChg>
      </pc:sldChg>
      <pc:sldChg chg="addSp delSp modSp new mod">
        <pc:chgData name="蕭兆翔" userId="c09afb0b-60c9-45d8-81f2-4d7aa859f4bf" providerId="ADAL" clId="{1945A1B3-D44F-4AE0-A472-B482D7E57241}" dt="2024-12-04T05:00:01.776" v="9913" actId="20577"/>
        <pc:sldMkLst>
          <pc:docMk/>
          <pc:sldMk cId="3557900746" sldId="390"/>
        </pc:sldMkLst>
        <pc:spChg chg="add mod">
          <ac:chgData name="蕭兆翔" userId="c09afb0b-60c9-45d8-81f2-4d7aa859f4bf" providerId="ADAL" clId="{1945A1B3-D44F-4AE0-A472-B482D7E57241}" dt="2024-12-02T18:05:15.793" v="9040" actId="1076"/>
          <ac:spMkLst>
            <pc:docMk/>
            <pc:sldMk cId="3557900746" sldId="390"/>
            <ac:spMk id="3" creationId="{230AD2F4-1015-1737-1141-A702CFB66EED}"/>
          </ac:spMkLst>
        </pc:spChg>
        <pc:spChg chg="add mod">
          <ac:chgData name="蕭兆翔" userId="c09afb0b-60c9-45d8-81f2-4d7aa859f4bf" providerId="ADAL" clId="{1945A1B3-D44F-4AE0-A472-B482D7E57241}" dt="2024-12-02T18:05:25.235" v="9043" actId="1076"/>
          <ac:spMkLst>
            <pc:docMk/>
            <pc:sldMk cId="3557900746" sldId="390"/>
            <ac:spMk id="4" creationId="{8EC93C02-7544-5933-8B9F-1E21C6555073}"/>
          </ac:spMkLst>
        </pc:spChg>
        <pc:spChg chg="add mod">
          <ac:chgData name="蕭兆翔" userId="c09afb0b-60c9-45d8-81f2-4d7aa859f4bf" providerId="ADAL" clId="{1945A1B3-D44F-4AE0-A472-B482D7E57241}" dt="2024-12-02T18:05:22.826" v="9042" actId="207"/>
          <ac:spMkLst>
            <pc:docMk/>
            <pc:sldMk cId="3557900746" sldId="390"/>
            <ac:spMk id="5" creationId="{D967F06C-7287-845E-51F2-0E3C4BEE3DF3}"/>
          </ac:spMkLst>
        </pc:spChg>
        <pc:spChg chg="add mod">
          <ac:chgData name="蕭兆翔" userId="c09afb0b-60c9-45d8-81f2-4d7aa859f4bf" providerId="ADAL" clId="{1945A1B3-D44F-4AE0-A472-B482D7E57241}" dt="2024-12-02T18:40:10.215" v="9365" actId="1076"/>
          <ac:spMkLst>
            <pc:docMk/>
            <pc:sldMk cId="3557900746" sldId="390"/>
            <ac:spMk id="7" creationId="{CA473485-4A91-D6D3-4C80-505D94765182}"/>
          </ac:spMkLst>
        </pc:spChg>
        <pc:spChg chg="add del mod">
          <ac:chgData name="蕭兆翔" userId="c09afb0b-60c9-45d8-81f2-4d7aa859f4bf" providerId="ADAL" clId="{1945A1B3-D44F-4AE0-A472-B482D7E57241}" dt="2024-12-02T18:20:30.996" v="9156" actId="478"/>
          <ac:spMkLst>
            <pc:docMk/>
            <pc:sldMk cId="3557900746" sldId="390"/>
            <ac:spMk id="9" creationId="{633CA7ED-0326-3B05-1F3B-39ED172ED487}"/>
          </ac:spMkLst>
        </pc:spChg>
        <pc:spChg chg="add mod">
          <ac:chgData name="蕭兆翔" userId="c09afb0b-60c9-45d8-81f2-4d7aa859f4bf" providerId="ADAL" clId="{1945A1B3-D44F-4AE0-A472-B482D7E57241}" dt="2024-12-02T18:27:46.354" v="9299" actId="20577"/>
          <ac:spMkLst>
            <pc:docMk/>
            <pc:sldMk cId="3557900746" sldId="390"/>
            <ac:spMk id="11" creationId="{A1137138-C037-AF8D-69EA-F7724E866F7E}"/>
          </ac:spMkLst>
        </pc:spChg>
        <pc:spChg chg="add mod">
          <ac:chgData name="蕭兆翔" userId="c09afb0b-60c9-45d8-81f2-4d7aa859f4bf" providerId="ADAL" clId="{1945A1B3-D44F-4AE0-A472-B482D7E57241}" dt="2024-12-04T05:00:01.776" v="9913" actId="20577"/>
          <ac:spMkLst>
            <pc:docMk/>
            <pc:sldMk cId="3557900746" sldId="390"/>
            <ac:spMk id="12" creationId="{DB0E4728-3836-3789-EEA6-F9FC9E3DB3DB}"/>
          </ac:spMkLst>
        </pc:spChg>
        <pc:spChg chg="add mod">
          <ac:chgData name="蕭兆翔" userId="c09afb0b-60c9-45d8-81f2-4d7aa859f4bf" providerId="ADAL" clId="{1945A1B3-D44F-4AE0-A472-B482D7E57241}" dt="2024-12-02T18:34:00.366" v="9309" actId="207"/>
          <ac:spMkLst>
            <pc:docMk/>
            <pc:sldMk cId="3557900746" sldId="390"/>
            <ac:spMk id="26" creationId="{39AF901C-BB92-DC36-2973-43D6C8FA5D28}"/>
          </ac:spMkLst>
        </pc:spChg>
        <pc:cxnChg chg="add mod">
          <ac:chgData name="蕭兆翔" userId="c09afb0b-60c9-45d8-81f2-4d7aa859f4bf" providerId="ADAL" clId="{1945A1B3-D44F-4AE0-A472-B482D7E57241}" dt="2024-12-02T18:37:41.183" v="9357" actId="1076"/>
          <ac:cxnSpMkLst>
            <pc:docMk/>
            <pc:sldMk cId="3557900746" sldId="390"/>
            <ac:cxnSpMk id="14" creationId="{5614EE07-5DDC-BA49-E197-5EB283C0FB48}"/>
          </ac:cxnSpMkLst>
        </pc:cxnChg>
        <pc:cxnChg chg="add mod">
          <ac:chgData name="蕭兆翔" userId="c09afb0b-60c9-45d8-81f2-4d7aa859f4bf" providerId="ADAL" clId="{1945A1B3-D44F-4AE0-A472-B482D7E57241}" dt="2024-12-02T18:37:44.326" v="9359" actId="1076"/>
          <ac:cxnSpMkLst>
            <pc:docMk/>
            <pc:sldMk cId="3557900746" sldId="390"/>
            <ac:cxnSpMk id="15" creationId="{9E4E9BF8-A2D1-20B4-6639-B10246A8085A}"/>
          </ac:cxnSpMkLst>
        </pc:cxnChg>
        <pc:cxnChg chg="add mod">
          <ac:chgData name="蕭兆翔" userId="c09afb0b-60c9-45d8-81f2-4d7aa859f4bf" providerId="ADAL" clId="{1945A1B3-D44F-4AE0-A472-B482D7E57241}" dt="2024-12-02T18:39:53.321" v="9361" actId="1076"/>
          <ac:cxnSpMkLst>
            <pc:docMk/>
            <pc:sldMk cId="3557900746" sldId="390"/>
            <ac:cxnSpMk id="16" creationId="{527636F2-AA13-9C2E-282E-46DF86FC3FE6}"/>
          </ac:cxnSpMkLst>
        </pc:cxnChg>
        <pc:cxnChg chg="add mod">
          <ac:chgData name="蕭兆翔" userId="c09afb0b-60c9-45d8-81f2-4d7aa859f4bf" providerId="ADAL" clId="{1945A1B3-D44F-4AE0-A472-B482D7E57241}" dt="2024-12-02T18:39:55.767" v="9363" actId="1076"/>
          <ac:cxnSpMkLst>
            <pc:docMk/>
            <pc:sldMk cId="3557900746" sldId="390"/>
            <ac:cxnSpMk id="17" creationId="{B6567D2E-BF54-55D8-E455-B92E476DC50A}"/>
          </ac:cxnSpMkLst>
        </pc:cxnChg>
      </pc:sldChg>
      <pc:sldChg chg="addSp delSp modSp add mod">
        <pc:chgData name="蕭兆翔" userId="c09afb0b-60c9-45d8-81f2-4d7aa859f4bf" providerId="ADAL" clId="{1945A1B3-D44F-4AE0-A472-B482D7E57241}" dt="2024-12-04T05:01:49.117" v="9944" actId="1076"/>
        <pc:sldMkLst>
          <pc:docMk/>
          <pc:sldMk cId="2605921587" sldId="391"/>
        </pc:sldMkLst>
        <pc:spChg chg="mod">
          <ac:chgData name="蕭兆翔" userId="c09afb0b-60c9-45d8-81f2-4d7aa859f4bf" providerId="ADAL" clId="{1945A1B3-D44F-4AE0-A472-B482D7E57241}" dt="2024-12-04T05:00:10.838" v="9915" actId="20577"/>
          <ac:spMkLst>
            <pc:docMk/>
            <pc:sldMk cId="2605921587" sldId="391"/>
            <ac:spMk id="3" creationId="{501BEA08-A15F-E7BD-9A05-88C6A36A7FEB}"/>
          </ac:spMkLst>
        </pc:spChg>
        <pc:spChg chg="del">
          <ac:chgData name="蕭兆翔" userId="c09afb0b-60c9-45d8-81f2-4d7aa859f4bf" providerId="ADAL" clId="{1945A1B3-D44F-4AE0-A472-B482D7E57241}" dt="2024-12-02T18:40:41.888" v="9370" actId="478"/>
          <ac:spMkLst>
            <pc:docMk/>
            <pc:sldMk cId="2605921587" sldId="391"/>
            <ac:spMk id="4" creationId="{B3A5DAA5-2335-AAB3-5F10-EE2D541F0C37}"/>
          </ac:spMkLst>
        </pc:spChg>
        <pc:spChg chg="add mod">
          <ac:chgData name="蕭兆翔" userId="c09afb0b-60c9-45d8-81f2-4d7aa859f4bf" providerId="ADAL" clId="{1945A1B3-D44F-4AE0-A472-B482D7E57241}" dt="2024-12-04T05:01:49.117" v="9944" actId="1076"/>
          <ac:spMkLst>
            <pc:docMk/>
            <pc:sldMk cId="2605921587" sldId="391"/>
            <ac:spMk id="5" creationId="{08475BE0-7363-67B0-3E73-F68EC48C5B16}"/>
          </ac:spMkLst>
        </pc:spChg>
        <pc:spChg chg="del">
          <ac:chgData name="蕭兆翔" userId="c09afb0b-60c9-45d8-81f2-4d7aa859f4bf" providerId="ADAL" clId="{1945A1B3-D44F-4AE0-A472-B482D7E57241}" dt="2024-12-02T18:41:44.451" v="9398" actId="478"/>
          <ac:spMkLst>
            <pc:docMk/>
            <pc:sldMk cId="2605921587" sldId="391"/>
            <ac:spMk id="5" creationId="{0B2459AF-D490-436C-262D-CC4C6BFC0723}"/>
          </ac:spMkLst>
        </pc:spChg>
        <pc:spChg chg="del">
          <ac:chgData name="蕭兆翔" userId="c09afb0b-60c9-45d8-81f2-4d7aa859f4bf" providerId="ADAL" clId="{1945A1B3-D44F-4AE0-A472-B482D7E57241}" dt="2024-12-02T18:40:40.457" v="9369" actId="478"/>
          <ac:spMkLst>
            <pc:docMk/>
            <pc:sldMk cId="2605921587" sldId="391"/>
            <ac:spMk id="7" creationId="{509A2B93-8A48-291A-9910-A8285C3EC74F}"/>
          </ac:spMkLst>
        </pc:spChg>
        <pc:spChg chg="del">
          <ac:chgData name="蕭兆翔" userId="c09afb0b-60c9-45d8-81f2-4d7aa859f4bf" providerId="ADAL" clId="{1945A1B3-D44F-4AE0-A472-B482D7E57241}" dt="2024-12-02T18:41:51.880" v="9400" actId="478"/>
          <ac:spMkLst>
            <pc:docMk/>
            <pc:sldMk cId="2605921587" sldId="391"/>
            <ac:spMk id="11" creationId="{EB7C7D37-EF07-865D-296C-28D8184E7579}"/>
          </ac:spMkLst>
        </pc:spChg>
        <pc:spChg chg="del">
          <ac:chgData name="蕭兆翔" userId="c09afb0b-60c9-45d8-81f2-4d7aa859f4bf" providerId="ADAL" clId="{1945A1B3-D44F-4AE0-A472-B482D7E57241}" dt="2024-12-02T18:40:39.059" v="9368" actId="478"/>
          <ac:spMkLst>
            <pc:docMk/>
            <pc:sldMk cId="2605921587" sldId="391"/>
            <ac:spMk id="12" creationId="{19F98C4F-33E7-7F35-4BAF-FF902E2A898D}"/>
          </ac:spMkLst>
        </pc:spChg>
        <pc:spChg chg="mod">
          <ac:chgData name="蕭兆翔" userId="c09afb0b-60c9-45d8-81f2-4d7aa859f4bf" providerId="ADAL" clId="{1945A1B3-D44F-4AE0-A472-B482D7E57241}" dt="2024-12-04T05:00:08.361" v="9914" actId="20577"/>
          <ac:spMkLst>
            <pc:docMk/>
            <pc:sldMk cId="2605921587" sldId="391"/>
            <ac:spMk id="26" creationId="{FE8CF8C3-7175-F791-5336-423E05AD8211}"/>
          </ac:spMkLst>
        </pc:spChg>
        <pc:spChg chg="mod">
          <ac:chgData name="蕭兆翔" userId="c09afb0b-60c9-45d8-81f2-4d7aa859f4bf" providerId="ADAL" clId="{1945A1B3-D44F-4AE0-A472-B482D7E57241}" dt="2024-12-04T05:00:13.970" v="9916" actId="20577"/>
          <ac:spMkLst>
            <pc:docMk/>
            <pc:sldMk cId="2605921587" sldId="391"/>
            <ac:spMk id="33" creationId="{2DE51A3F-E0C3-3BC9-13D8-A815027D9BF4}"/>
          </ac:spMkLst>
        </pc:spChg>
        <pc:spChg chg="add mod">
          <ac:chgData name="蕭兆翔" userId="c09afb0b-60c9-45d8-81f2-4d7aa859f4bf" providerId="ADAL" clId="{1945A1B3-D44F-4AE0-A472-B482D7E57241}" dt="2024-12-04T05:00:16.249" v="9917" actId="20577"/>
          <ac:spMkLst>
            <pc:docMk/>
            <pc:sldMk cId="2605921587" sldId="391"/>
            <ac:spMk id="34" creationId="{E2B4E784-6CA7-AB4D-C3CA-81D96CC4742C}"/>
          </ac:spMkLst>
        </pc:spChg>
        <pc:spChg chg="add mod">
          <ac:chgData name="蕭兆翔" userId="c09afb0b-60c9-45d8-81f2-4d7aa859f4bf" providerId="ADAL" clId="{1945A1B3-D44F-4AE0-A472-B482D7E57241}" dt="2024-12-02T18:51:36.807" v="9637" actId="1076"/>
          <ac:spMkLst>
            <pc:docMk/>
            <pc:sldMk cId="2605921587" sldId="391"/>
            <ac:spMk id="35" creationId="{161A3CAB-1002-3EC1-64EB-2E364146CF48}"/>
          </ac:spMkLst>
        </pc:spChg>
        <pc:spChg chg="add mod">
          <ac:chgData name="蕭兆翔" userId="c09afb0b-60c9-45d8-81f2-4d7aa859f4bf" providerId="ADAL" clId="{1945A1B3-D44F-4AE0-A472-B482D7E57241}" dt="2024-12-04T05:00:19.556" v="9918" actId="20577"/>
          <ac:spMkLst>
            <pc:docMk/>
            <pc:sldMk cId="2605921587" sldId="391"/>
            <ac:spMk id="37" creationId="{51E1D05A-1103-0385-851C-41E9585784F5}"/>
          </ac:spMkLst>
        </pc:spChg>
        <pc:spChg chg="add del">
          <ac:chgData name="蕭兆翔" userId="c09afb0b-60c9-45d8-81f2-4d7aa859f4bf" providerId="ADAL" clId="{1945A1B3-D44F-4AE0-A472-B482D7E57241}" dt="2024-12-02T18:53:46.005" v="9640" actId="22"/>
          <ac:spMkLst>
            <pc:docMk/>
            <pc:sldMk cId="2605921587" sldId="391"/>
            <ac:spMk id="44" creationId="{B00567E7-20DE-69A2-594F-2ABFEE4A0C2C}"/>
          </ac:spMkLst>
        </pc:spChg>
        <pc:spChg chg="add mod">
          <ac:chgData name="蕭兆翔" userId="c09afb0b-60c9-45d8-81f2-4d7aa859f4bf" providerId="ADAL" clId="{1945A1B3-D44F-4AE0-A472-B482D7E57241}" dt="2024-12-04T05:00:27.223" v="9919" actId="20577"/>
          <ac:spMkLst>
            <pc:docMk/>
            <pc:sldMk cId="2605921587" sldId="391"/>
            <ac:spMk id="45" creationId="{9AE99ACD-9EE9-B8D5-50DF-4FBB5A64A12E}"/>
          </ac:spMkLst>
        </pc:spChg>
        <pc:spChg chg="add mod">
          <ac:chgData name="蕭兆翔" userId="c09afb0b-60c9-45d8-81f2-4d7aa859f4bf" providerId="ADAL" clId="{1945A1B3-D44F-4AE0-A472-B482D7E57241}" dt="2024-12-04T05:00:32.995" v="9921" actId="20577"/>
          <ac:spMkLst>
            <pc:docMk/>
            <pc:sldMk cId="2605921587" sldId="391"/>
            <ac:spMk id="46" creationId="{16270C08-F279-E4D2-CDE5-8846DE7C34B9}"/>
          </ac:spMkLst>
        </pc:spChg>
        <pc:spChg chg="add mod">
          <ac:chgData name="蕭兆翔" userId="c09afb0b-60c9-45d8-81f2-4d7aa859f4bf" providerId="ADAL" clId="{1945A1B3-D44F-4AE0-A472-B482D7E57241}" dt="2024-12-02T18:56:02.575" v="9702" actId="1076"/>
          <ac:spMkLst>
            <pc:docMk/>
            <pc:sldMk cId="2605921587" sldId="391"/>
            <ac:spMk id="47" creationId="{4CC2429E-172C-5C7E-5F47-897D3C468AC9}"/>
          </ac:spMkLst>
        </pc:spChg>
        <pc:spChg chg="add mod">
          <ac:chgData name="蕭兆翔" userId="c09afb0b-60c9-45d8-81f2-4d7aa859f4bf" providerId="ADAL" clId="{1945A1B3-D44F-4AE0-A472-B482D7E57241}" dt="2024-12-02T18:56:02.575" v="9702" actId="1076"/>
          <ac:spMkLst>
            <pc:docMk/>
            <pc:sldMk cId="2605921587" sldId="391"/>
            <ac:spMk id="48" creationId="{A41F80AE-5716-580C-1AC7-864CEFA69260}"/>
          </ac:spMkLst>
        </pc:spChg>
        <pc:spChg chg="add del">
          <ac:chgData name="蕭兆翔" userId="c09afb0b-60c9-45d8-81f2-4d7aa859f4bf" providerId="ADAL" clId="{1945A1B3-D44F-4AE0-A472-B482D7E57241}" dt="2024-12-02T18:56:06.818" v="9704" actId="478"/>
          <ac:spMkLst>
            <pc:docMk/>
            <pc:sldMk cId="2605921587" sldId="391"/>
            <ac:spMk id="49" creationId="{14BDA57D-8A13-0034-CF27-CD5DC426F043}"/>
          </ac:spMkLst>
        </pc:spChg>
        <pc:spChg chg="add mod">
          <ac:chgData name="蕭兆翔" userId="c09afb0b-60c9-45d8-81f2-4d7aa859f4bf" providerId="ADAL" clId="{1945A1B3-D44F-4AE0-A472-B482D7E57241}" dt="2024-12-02T18:57:42.477" v="9826" actId="1076"/>
          <ac:spMkLst>
            <pc:docMk/>
            <pc:sldMk cId="2605921587" sldId="391"/>
            <ac:spMk id="50" creationId="{83124743-D073-12F8-3936-165C633A4105}"/>
          </ac:spMkLst>
        </pc:spChg>
        <pc:spChg chg="add mod">
          <ac:chgData name="蕭兆翔" userId="c09afb0b-60c9-45d8-81f2-4d7aa859f4bf" providerId="ADAL" clId="{1945A1B3-D44F-4AE0-A472-B482D7E57241}" dt="2024-12-02T18:57:44.149" v="9827" actId="1076"/>
          <ac:spMkLst>
            <pc:docMk/>
            <pc:sldMk cId="2605921587" sldId="391"/>
            <ac:spMk id="51" creationId="{0F468D0A-9F41-D1B5-428D-F35E6C8B1634}"/>
          </ac:spMkLst>
        </pc:spChg>
        <pc:spChg chg="add mod">
          <ac:chgData name="蕭兆翔" userId="c09afb0b-60c9-45d8-81f2-4d7aa859f4bf" providerId="ADAL" clId="{1945A1B3-D44F-4AE0-A472-B482D7E57241}" dt="2024-12-02T18:57:37.632" v="9823" actId="207"/>
          <ac:spMkLst>
            <pc:docMk/>
            <pc:sldMk cId="2605921587" sldId="391"/>
            <ac:spMk id="52" creationId="{9F7FA7F6-689A-DC99-42CA-C510A9F14512}"/>
          </ac:spMkLst>
        </pc:spChg>
        <pc:cxnChg chg="add mod">
          <ac:chgData name="蕭兆翔" userId="c09afb0b-60c9-45d8-81f2-4d7aa859f4bf" providerId="ADAL" clId="{1945A1B3-D44F-4AE0-A472-B482D7E57241}" dt="2024-12-02T18:51:05.004" v="9626" actId="14100"/>
          <ac:cxnSpMkLst>
            <pc:docMk/>
            <pc:sldMk cId="2605921587" sldId="391"/>
            <ac:cxnSpMk id="8" creationId="{FEDEFB4F-A5BF-A3E6-2C18-44AA8D9A8EBC}"/>
          </ac:cxnSpMkLst>
        </pc:cxnChg>
        <pc:cxnChg chg="add mod">
          <ac:chgData name="蕭兆翔" userId="c09afb0b-60c9-45d8-81f2-4d7aa859f4bf" providerId="ADAL" clId="{1945A1B3-D44F-4AE0-A472-B482D7E57241}" dt="2024-12-02T18:51:13.457" v="9630" actId="14100"/>
          <ac:cxnSpMkLst>
            <pc:docMk/>
            <pc:sldMk cId="2605921587" sldId="391"/>
            <ac:cxnSpMk id="9" creationId="{D3ACCEEB-5709-636E-4938-AB0296A8FA2E}"/>
          </ac:cxnSpMkLst>
        </pc:cxnChg>
        <pc:cxnChg chg="del">
          <ac:chgData name="蕭兆翔" userId="c09afb0b-60c9-45d8-81f2-4d7aa859f4bf" providerId="ADAL" clId="{1945A1B3-D44F-4AE0-A472-B482D7E57241}" dt="2024-12-02T18:41:18.858" v="9385" actId="478"/>
          <ac:cxnSpMkLst>
            <pc:docMk/>
            <pc:sldMk cId="2605921587" sldId="391"/>
            <ac:cxnSpMk id="14" creationId="{807369E3-6EE4-FA5E-8EA2-384EAC1965B9}"/>
          </ac:cxnSpMkLst>
        </pc:cxnChg>
        <pc:cxnChg chg="del">
          <ac:chgData name="蕭兆翔" userId="c09afb0b-60c9-45d8-81f2-4d7aa859f4bf" providerId="ADAL" clId="{1945A1B3-D44F-4AE0-A472-B482D7E57241}" dt="2024-12-02T18:40:55.384" v="9374" actId="478"/>
          <ac:cxnSpMkLst>
            <pc:docMk/>
            <pc:sldMk cId="2605921587" sldId="391"/>
            <ac:cxnSpMk id="15" creationId="{D94E4051-5BD9-7BDC-6C0B-572B7F395957}"/>
          </ac:cxnSpMkLst>
        </pc:cxnChg>
        <pc:cxnChg chg="del">
          <ac:chgData name="蕭兆翔" userId="c09afb0b-60c9-45d8-81f2-4d7aa859f4bf" providerId="ADAL" clId="{1945A1B3-D44F-4AE0-A472-B482D7E57241}" dt="2024-12-02T18:40:56.355" v="9375" actId="478"/>
          <ac:cxnSpMkLst>
            <pc:docMk/>
            <pc:sldMk cId="2605921587" sldId="391"/>
            <ac:cxnSpMk id="16" creationId="{E0F396BB-8795-ADE5-B1F3-98636DA02145}"/>
          </ac:cxnSpMkLst>
        </pc:cxnChg>
        <pc:cxnChg chg="del">
          <ac:chgData name="蕭兆翔" userId="c09afb0b-60c9-45d8-81f2-4d7aa859f4bf" providerId="ADAL" clId="{1945A1B3-D44F-4AE0-A472-B482D7E57241}" dt="2024-12-02T18:40:54.799" v="9373" actId="478"/>
          <ac:cxnSpMkLst>
            <pc:docMk/>
            <pc:sldMk cId="2605921587" sldId="391"/>
            <ac:cxnSpMk id="17" creationId="{200884C3-1028-D452-60ED-6D66EAEBE555}"/>
          </ac:cxnSpMkLst>
        </pc:cxnChg>
        <pc:cxnChg chg="add mod">
          <ac:chgData name="蕭兆翔" userId="c09afb0b-60c9-45d8-81f2-4d7aa859f4bf" providerId="ADAL" clId="{1945A1B3-D44F-4AE0-A472-B482D7E57241}" dt="2024-12-02T18:51:06.982" v="9627" actId="14100"/>
          <ac:cxnSpMkLst>
            <pc:docMk/>
            <pc:sldMk cId="2605921587" sldId="391"/>
            <ac:cxnSpMk id="18" creationId="{5EEAC880-1FE1-9827-623A-8948A7DA5A3C}"/>
          </ac:cxnSpMkLst>
        </pc:cxnChg>
        <pc:cxnChg chg="add mod">
          <ac:chgData name="蕭兆翔" userId="c09afb0b-60c9-45d8-81f2-4d7aa859f4bf" providerId="ADAL" clId="{1945A1B3-D44F-4AE0-A472-B482D7E57241}" dt="2024-12-02T18:51:09.788" v="9628" actId="14100"/>
          <ac:cxnSpMkLst>
            <pc:docMk/>
            <pc:sldMk cId="2605921587" sldId="391"/>
            <ac:cxnSpMk id="21" creationId="{F2E9B883-A093-0678-BBCD-0F3260848C3C}"/>
          </ac:cxnSpMkLst>
        </pc:cxnChg>
        <pc:cxnChg chg="add mod">
          <ac:chgData name="蕭兆翔" userId="c09afb0b-60c9-45d8-81f2-4d7aa859f4bf" providerId="ADAL" clId="{1945A1B3-D44F-4AE0-A472-B482D7E57241}" dt="2024-12-02T18:51:11.625" v="9629" actId="14100"/>
          <ac:cxnSpMkLst>
            <pc:docMk/>
            <pc:sldMk cId="2605921587" sldId="391"/>
            <ac:cxnSpMk id="29" creationId="{1000AE88-B1BC-A766-DAD8-68D68A99B4DC}"/>
          </ac:cxnSpMkLst>
        </pc:cxnChg>
      </pc:sldChg>
      <pc:sldChg chg="addSp delSp modSp new mod">
        <pc:chgData name="蕭兆翔" userId="c09afb0b-60c9-45d8-81f2-4d7aa859f4bf" providerId="ADAL" clId="{1945A1B3-D44F-4AE0-A472-B482D7E57241}" dt="2024-12-02T18:59:30.641" v="9884" actId="1076"/>
        <pc:sldMkLst>
          <pc:docMk/>
          <pc:sldMk cId="2319472876" sldId="392"/>
        </pc:sldMkLst>
        <pc:spChg chg="add mod">
          <ac:chgData name="蕭兆翔" userId="c09afb0b-60c9-45d8-81f2-4d7aa859f4bf" providerId="ADAL" clId="{1945A1B3-D44F-4AE0-A472-B482D7E57241}" dt="2024-12-02T18:59:01.036" v="9878" actId="20577"/>
          <ac:spMkLst>
            <pc:docMk/>
            <pc:sldMk cId="2319472876" sldId="392"/>
            <ac:spMk id="8" creationId="{A4EE3EE7-56F2-3B37-D4AB-E0EBA38CC7BD}"/>
          </ac:spMkLst>
        </pc:spChg>
        <pc:spChg chg="add mod">
          <ac:chgData name="蕭兆翔" userId="c09afb0b-60c9-45d8-81f2-4d7aa859f4bf" providerId="ADAL" clId="{1945A1B3-D44F-4AE0-A472-B482D7E57241}" dt="2024-12-02T18:59:30.641" v="9884" actId="1076"/>
          <ac:spMkLst>
            <pc:docMk/>
            <pc:sldMk cId="2319472876" sldId="392"/>
            <ac:spMk id="9" creationId="{61D3F919-F844-A4B0-EB01-86D28C30EAA4}"/>
          </ac:spMkLst>
        </pc:spChg>
        <pc:picChg chg="add del mod modCrop">
          <ac:chgData name="蕭兆翔" userId="c09afb0b-60c9-45d8-81f2-4d7aa859f4bf" providerId="ADAL" clId="{1945A1B3-D44F-4AE0-A472-B482D7E57241}" dt="2024-12-02T18:58:38.982" v="9835" actId="478"/>
          <ac:picMkLst>
            <pc:docMk/>
            <pc:sldMk cId="2319472876" sldId="392"/>
            <ac:picMk id="4" creationId="{2D5A0D6F-B74E-6C8A-1CED-CD5A66B72304}"/>
          </ac:picMkLst>
        </pc:picChg>
        <pc:picChg chg="add mod">
          <ac:chgData name="蕭兆翔" userId="c09afb0b-60c9-45d8-81f2-4d7aa859f4bf" providerId="ADAL" clId="{1945A1B3-D44F-4AE0-A472-B482D7E57241}" dt="2024-12-02T18:59:26.746" v="9883" actId="1076"/>
          <ac:picMkLst>
            <pc:docMk/>
            <pc:sldMk cId="2319472876" sldId="392"/>
            <ac:picMk id="5" creationId="{55F14F2B-9AB4-C445-4249-FF4AF2004046}"/>
          </ac:picMkLst>
        </pc:picChg>
        <pc:picChg chg="add mod">
          <ac:chgData name="蕭兆翔" userId="c09afb0b-60c9-45d8-81f2-4d7aa859f4bf" providerId="ADAL" clId="{1945A1B3-D44F-4AE0-A472-B482D7E57241}" dt="2024-12-02T18:59:26.746" v="9883" actId="1076"/>
          <ac:picMkLst>
            <pc:docMk/>
            <pc:sldMk cId="2319472876" sldId="392"/>
            <ac:picMk id="6" creationId="{019E8225-80AC-FAF9-AFCB-916B74288FFF}"/>
          </ac:picMkLst>
        </pc:picChg>
        <pc:picChg chg="add mod">
          <ac:chgData name="蕭兆翔" userId="c09afb0b-60c9-45d8-81f2-4d7aa859f4bf" providerId="ADAL" clId="{1945A1B3-D44F-4AE0-A472-B482D7E57241}" dt="2024-12-02T18:59:26.746" v="9883" actId="1076"/>
          <ac:picMkLst>
            <pc:docMk/>
            <pc:sldMk cId="2319472876" sldId="392"/>
            <ac:picMk id="7" creationId="{31B3CA0D-C2B5-D440-6D6F-6F4EC66A7A01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036B33-4DE9-4022-BEE1-6192BFC46742}" type="datetimeFigureOut">
              <a:rPr lang="zh-TW" altLang="en-US" smtClean="0"/>
              <a:t>2024/12/4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5B8B61-B51D-4C94-9A35-773C3DB3FC1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883335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B111973-BDC9-ADF0-35F7-7D189C2C72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3A40C414-BDCF-9EAE-ED7C-2BE8C4B912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52DC145-36D2-54DD-9BA5-CA29522808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C6E2B-AEC3-49F1-9CBF-597262DD39BA}" type="datetime1">
              <a:rPr lang="zh-TW" altLang="en-US" smtClean="0"/>
              <a:t>2024/12/4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0020E52-D3E1-2E00-CF48-A78736249B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EA4BBBB-A377-D9EB-EA18-7E9C0D0C8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5EE10-825B-4D49-8D47-2CB0B2BE83D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821627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9BD9514-6A59-8F7D-D492-D9DAB11632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AE8DF920-422E-A9D5-CE18-6C969E5DA8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894E6F4-046A-C714-F798-2B987752D7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4CD33-D21D-4B83-96B0-E2B7C81413D9}" type="datetime1">
              <a:rPr lang="zh-TW" altLang="en-US" smtClean="0"/>
              <a:t>2024/12/4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DD6A372-1765-57E0-7FEB-F516C31669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4DF7441-3856-95AD-7FA4-1F3CD3C54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5EE10-825B-4D49-8D47-2CB0B2BE83D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062625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766533B3-C78D-2A42-F1F8-2FBB810BDBD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B8814556-CB22-D073-BD57-98B1523EFB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385B6D0-9F99-4250-7030-4FF0C414AE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E28CE8-D71D-4030-ABCE-5233E61B00B8}" type="datetime1">
              <a:rPr lang="zh-TW" altLang="en-US" smtClean="0"/>
              <a:t>2024/12/4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CFCFE9D-9C9C-78C5-153F-2382C180A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E42AB41-303D-D2CC-767B-BA57E26A82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5EE10-825B-4D49-8D47-2CB0B2BE83D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478234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3733CFF-E294-8B2E-1D1D-0E8AAAB96E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472E57A-65AD-50FD-15CA-FB40CBFB12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8B41CCE-B231-FF95-6638-6703993998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6F7E1-4D48-4FCA-9ED9-3B4D6941816F}" type="datetime1">
              <a:rPr lang="zh-TW" altLang="en-US" smtClean="0"/>
              <a:t>2024/12/4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42CE8D9-A8CD-F6B1-CE89-F02918038A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2177334-1675-7F06-E904-AE888F67F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5EE10-825B-4D49-8D47-2CB0B2BE83D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571093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FDCA0CC-B411-E69F-F70B-CE84F0915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0472593-362D-F34D-D798-AD4D2686EF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993B074-3AE1-AB5E-6EE6-23276D7695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DF891-FE42-4651-AE0B-0F9802DA0A7F}" type="datetime1">
              <a:rPr lang="zh-TW" altLang="en-US" smtClean="0"/>
              <a:t>2024/12/4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55A56D2-4EF9-9FEE-C7F6-7B252BB697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5638B0D-E5E9-3F28-89A6-3FA6C025DD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5EE10-825B-4D49-8D47-2CB0B2BE83D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634263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E317513-6104-C09D-4295-91A214EE26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5325026-1AA6-6D42-D1CF-0A8E47047E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0F79FF06-32A8-2189-8120-C4C0C804EA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FF27E98-8FA5-DF74-DE08-81F684B6A1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9B33D4-4DCB-4455-AFAC-AA857A991815}" type="datetime1">
              <a:rPr lang="zh-TW" altLang="en-US" smtClean="0"/>
              <a:t>2024/12/4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DD5AB5E1-3AFF-694C-3CCC-426B084E26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F9ECB3FC-FCFC-AB49-8E5A-0A80D9947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5EE10-825B-4D49-8D47-2CB0B2BE83D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685417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019A209-B721-44FC-0A01-EE35949247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179480B-C5E5-746A-BEA1-4989C883B5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C406F5F6-2FF2-D584-FAA6-93392C6325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AFADAC53-2C30-2CBA-C256-3CCAB72364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DEA4960E-9AFC-25AB-8013-311F9A5CE8C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0E05D33D-0C87-8578-E94F-BE0FC46F27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666F8A-3F96-450A-86FC-EAADBAF01D5F}" type="datetime1">
              <a:rPr lang="zh-TW" altLang="en-US" smtClean="0"/>
              <a:t>2024/12/4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19F88EF6-91E1-1B92-4CE7-0052063E4C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D7178E5D-3328-1466-666F-831C82A6B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5EE10-825B-4D49-8D47-2CB0B2BE83D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858983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E7DFE72-9169-D048-B461-503C9CFC2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C8718450-C4AA-2B7F-0DC8-6E7F8DC6F0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1550A-0026-411C-AEA5-C83C81FACBEE}" type="datetime1">
              <a:rPr lang="zh-TW" altLang="en-US" smtClean="0"/>
              <a:t>2024/12/4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C1DD51B5-1BA4-CF5F-8E46-396667D28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A0AA3D9-D503-43BB-C077-5068A071B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5EE10-825B-4D49-8D47-2CB0B2BE83D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242919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31DB785E-32CD-4D3D-C4A7-BE5D13049C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D3818-274F-4CE2-A016-A7B75289F58B}" type="datetime1">
              <a:rPr lang="zh-TW" altLang="en-US" smtClean="0"/>
              <a:t>2024/12/4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CD824683-7557-6A25-E87C-83690A38B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09A61D3-9A4A-1411-74EB-9B3E4E64C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5EE10-825B-4D49-8D47-2CB0B2BE83D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179628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4942028-C333-54DD-8629-1DB2CA14FD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E03A50B-AC6D-B3FB-405B-A9E5A590A1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BFA0CEBF-8479-223F-C634-7ADE4DA3E6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D7FA64FE-2CDB-D9F6-5D16-A1D8D0B741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FE2956-285E-4EF3-A112-09CCAEB61FB2}" type="datetime1">
              <a:rPr lang="zh-TW" altLang="en-US" smtClean="0"/>
              <a:t>2024/12/4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AEE14081-34A8-2027-794C-2C5CF46139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7A3B018-278E-3EA7-CF18-44DDE41632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5EE10-825B-4D49-8D47-2CB0B2BE83D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253899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574FC54-E23A-C37F-1EC8-59EAC36DEA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029F737B-B95F-C7D4-6B78-FAFD5FBA386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77E210BB-D902-282D-0A99-A6C772C1F2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9375CDE2-4A0B-35D8-A016-96FAC306BE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E4499E-DEEB-4EC2-8E24-C22D7F2C3E98}" type="datetime1">
              <a:rPr lang="zh-TW" altLang="en-US" smtClean="0"/>
              <a:t>2024/12/4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862F7669-71B7-A9E2-7C32-902F0378EC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4BBB5F08-86A1-A4CA-A3AB-35310DB08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5EE10-825B-4D49-8D47-2CB0B2BE83D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511867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66F825CE-A531-DFA9-8313-2EA3BB30FA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A9FD70C-B749-0F32-E6A7-18F5B18C8B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80E6A94-D0F5-8912-A5C2-DC553E4C2EB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933D7C9-F977-4654-ADC8-4E2424B0277D}" type="datetime1">
              <a:rPr lang="zh-TW" altLang="en-US" smtClean="0"/>
              <a:t>2024/12/4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D30CF90-211C-709C-E0C5-D19BD90925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0970CC7-F157-CAFA-ED54-9CBDB784AE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A25EE10-825B-4D49-8D47-2CB0B2BE83D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83243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11" Type="http://schemas.openxmlformats.org/officeDocument/2006/relationships/image" Target="../media/image48.png"/><Relationship Id="rId5" Type="http://schemas.openxmlformats.org/officeDocument/2006/relationships/image" Target="../media/image44.png"/><Relationship Id="rId10" Type="http://schemas.openxmlformats.org/officeDocument/2006/relationships/image" Target="../media/image51.png"/><Relationship Id="rId4" Type="http://schemas.openxmlformats.org/officeDocument/2006/relationships/image" Target="../media/image43.png"/><Relationship Id="rId9" Type="http://schemas.openxmlformats.org/officeDocument/2006/relationships/image" Target="../media/image5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5.png"/><Relationship Id="rId4" Type="http://schemas.openxmlformats.org/officeDocument/2006/relationships/image" Target="../media/image5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1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9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eg"/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eg"/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jpeg"/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e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2.jpeg"/><Relationship Id="rId4" Type="http://schemas.openxmlformats.org/officeDocument/2006/relationships/image" Target="../media/image101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8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3.png"/><Relationship Id="rId4" Type="http://schemas.openxmlformats.org/officeDocument/2006/relationships/image" Target="../media/image97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jpe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1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1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F5AE22FC-AF5D-80D6-CC9F-1199F201F39A}"/>
              </a:ext>
            </a:extLst>
          </p:cNvPr>
          <p:cNvSpPr txBox="1"/>
          <p:nvPr/>
        </p:nvSpPr>
        <p:spPr>
          <a:xfrm>
            <a:off x="0" y="3646424"/>
            <a:ext cx="12192000" cy="14827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TW" altLang="en-US" sz="3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教師</a:t>
            </a:r>
            <a:r>
              <a:rPr lang="en-US" altLang="zh-TW" sz="3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</a:t>
            </a:r>
            <a:r>
              <a:rPr lang="zh-TW" altLang="en-US" sz="3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許閔傑、蕭兆翔 </a:t>
            </a:r>
            <a:endParaRPr lang="en-US" altLang="zh-TW" sz="3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r>
              <a:rPr lang="zh-TW" altLang="en-US" sz="3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助教</a:t>
            </a:r>
            <a:r>
              <a:rPr lang="en-US" altLang="zh-TW" sz="3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</a:t>
            </a:r>
            <a:r>
              <a:rPr lang="zh-TW" altLang="en-US" sz="3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莊媞涵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B49B9DE3-2C0C-4512-514F-D92557F4E5E7}"/>
              </a:ext>
            </a:extLst>
          </p:cNvPr>
          <p:cNvSpPr txBox="1"/>
          <p:nvPr/>
        </p:nvSpPr>
        <p:spPr>
          <a:xfrm>
            <a:off x="0" y="2011248"/>
            <a:ext cx="12192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7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影像處理</a:t>
            </a:r>
            <a:r>
              <a:rPr kumimoji="0" lang="en-US" altLang="zh-TW" sz="7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5_</a:t>
            </a:r>
            <a:r>
              <a:rPr kumimoji="0" lang="zh-TW" altLang="en-US" sz="7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重建、</a:t>
            </a:r>
            <a:r>
              <a:rPr kumimoji="0" lang="en-US" altLang="zh-TW" sz="7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6_</a:t>
            </a:r>
            <a:r>
              <a:rPr kumimoji="0" lang="zh-TW" altLang="en-US" sz="7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彩色</a:t>
            </a:r>
            <a:endParaRPr kumimoji="0" lang="en-US" altLang="zh-TW" sz="7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9ADC2919-5408-D26A-E6D5-05C63DC69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5EE10-825B-4D49-8D47-2CB0B2BE83D5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430095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5A151F2C-6DE1-1255-3F34-8A244BC3EB6F}"/>
              </a:ext>
            </a:extLst>
          </p:cNvPr>
          <p:cNvSpPr txBox="1"/>
          <p:nvPr/>
        </p:nvSpPr>
        <p:spPr>
          <a:xfrm>
            <a:off x="0" y="224440"/>
            <a:ext cx="12192000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48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溫納</a:t>
            </a:r>
            <a:r>
              <a:rPr lang="en-US" altLang="zh-TW" sz="48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(Wiener)(</a:t>
            </a:r>
            <a:r>
              <a:rPr lang="zh-TW" altLang="en-US" sz="48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最小化均方誤差</a:t>
            </a:r>
            <a:r>
              <a:rPr lang="en-US" altLang="zh-TW" sz="48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)</a:t>
            </a:r>
            <a:r>
              <a:rPr lang="zh-TW" altLang="en-US" sz="48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濾波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228A7AFF-1A00-CA2E-8524-009974EE4B89}"/>
                  </a:ext>
                </a:extLst>
              </p:cNvPr>
              <p:cNvSpPr txBox="1"/>
              <p:nvPr/>
            </p:nvSpPr>
            <p:spPr>
              <a:xfrm>
                <a:off x="2630055" y="1395089"/>
                <a:ext cx="4075546" cy="931858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square">
                <a:spAutoFit/>
              </a:bodyPr>
              <a:lstStyle/>
              <a:p>
                <a:pPr>
                  <a:lnSpc>
                    <a:spcPct val="115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TW" sz="2000" i="1" kern="10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2000" i="1" kern="10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</m:acc>
                      <m:d>
                        <m:dPr>
                          <m:ctrlPr>
                            <a:rPr lang="zh-TW" altLang="zh-TW" sz="20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000" i="1" kern="100">
                              <a:effectLst/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altLang="zh-TW" sz="2000" i="1" kern="100">
                              <a:effectLst/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000" i="1" kern="100">
                              <a:effectLst/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altLang="zh-TW" sz="2000" i="1" kern="100"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TW" altLang="zh-TW" sz="20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zh-TW" altLang="zh-TW" sz="20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000" i="1" kern="100">
                                  <a:effectLst/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p>
                              <m:r>
                                <a:rPr lang="en-US" altLang="zh-TW" sz="2000" i="1" kern="100">
                                  <a:effectLst/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d>
                            <m:dPr>
                              <m:ctrlPr>
                                <a:rPr lang="zh-TW" altLang="zh-TW" sz="20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000" i="1" kern="100">
                                  <a:effectLst/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altLang="zh-TW" sz="2000" i="1" kern="100">
                                  <a:effectLst/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2000" i="1" kern="100">
                                  <a:effectLst/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num>
                        <m:den>
                          <m:sSup>
                            <m:sSupPr>
                              <m:ctrlPr>
                                <a:rPr lang="zh-TW" altLang="zh-TW" sz="20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zh-TW" altLang="zh-TW" sz="20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000" i="1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  <m:d>
                                    <m:dPr>
                                      <m:ctrlPr>
                                        <a:rPr lang="zh-TW" altLang="zh-TW" sz="2000" i="1" kern="100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2000" i="1" kern="1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  <m:r>
                                        <a:rPr lang="en-US" altLang="zh-TW" sz="2000" i="1" kern="1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zh-TW" sz="2000" i="1" kern="1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altLang="zh-TW" sz="2000" i="1" kern="100">
                                  <a:effectLst/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TW" sz="2000" i="1" kern="100">
                              <a:effectLst/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TW" sz="2000" i="1" kern="100">
                              <a:effectLst/>
                              <a:latin typeface="Cambria Math" panose="02040503050406030204" pitchFamily="18" charset="0"/>
                            </a:rPr>
                            <m:t>𝐾</m:t>
                          </m:r>
                        </m:den>
                      </m:f>
                      <m:r>
                        <a:rPr lang="en-US" altLang="zh-TW" sz="2000" kern="100">
                          <a:effectLst/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altLang="zh-TW" sz="2000" i="1" kern="100">
                          <a:effectLst/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zh-TW" altLang="zh-TW" sz="20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000" i="1" kern="100">
                              <a:effectLst/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altLang="zh-TW" sz="2000" i="1" kern="100">
                              <a:effectLst/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000" i="1" kern="100">
                              <a:effectLst/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</m:oMath>
                  </m:oMathPara>
                </a14:m>
                <a:endParaRPr lang="zh-TW" altLang="zh-TW" sz="2000" kern="100" dirty="0">
                  <a:effectLst/>
                  <a:latin typeface="Aptos" panose="020B0004020202020204" pitchFamily="34" charset="0"/>
                </a:endParaRPr>
              </a:p>
            </p:txBody>
          </p:sp>
        </mc:Choice>
        <mc:Fallback xmlns="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228A7AFF-1A00-CA2E-8524-009974EE4B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0055" y="1395089"/>
                <a:ext cx="4075546" cy="93185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5C34DE14-C6E5-E504-067E-9F92AC1CCE69}"/>
                  </a:ext>
                </a:extLst>
              </p:cNvPr>
              <p:cNvSpPr txBox="1"/>
              <p:nvPr/>
            </p:nvSpPr>
            <p:spPr>
              <a:xfrm>
                <a:off x="2660072" y="2814354"/>
                <a:ext cx="2253673" cy="931858"/>
              </a:xfrm>
              <a:prstGeom prst="rect">
                <a:avLst/>
              </a:prstGeom>
              <a:solidFill>
                <a:srgbClr val="F9EBF7"/>
              </a:solidFill>
            </p:spPr>
            <p:txBody>
              <a:bodyPr wrap="square">
                <a:spAutoFit/>
              </a:bodyPr>
              <a:lstStyle/>
              <a:p>
                <a:pPr>
                  <a:lnSpc>
                    <a:spcPct val="115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TW" sz="2000" i="1" kern="1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2000" i="1" kern="1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</m:acc>
                      <m:d>
                        <m:dPr>
                          <m:ctrlPr>
                            <a:rPr lang="zh-TW" altLang="zh-TW" sz="2000" i="1" kern="1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000" i="1" kern="1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altLang="zh-TW" sz="2000" i="1" kern="1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000" i="1" kern="1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altLang="zh-TW" sz="2000" i="1" kern="1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TW" altLang="zh-TW" sz="2000" i="1" kern="1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000" i="1" kern="1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  <m:d>
                            <m:dPr>
                              <m:ctrlPr>
                                <a:rPr lang="zh-TW" altLang="zh-TW" sz="2000" i="1" kern="1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000" i="1" kern="1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altLang="zh-TW" sz="2000" i="1" kern="1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2000" i="1" kern="1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num>
                        <m:den>
                          <m:r>
                            <a:rPr lang="en-US" altLang="zh-TW" sz="2000" i="1" kern="1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  <m:d>
                            <m:dPr>
                              <m:ctrlPr>
                                <a:rPr lang="zh-TW" altLang="zh-TW" sz="2000" i="1" kern="1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000" i="1" kern="1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altLang="zh-TW" sz="2000" i="1" kern="1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2000" i="1" kern="1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5C34DE14-C6E5-E504-067E-9F92AC1CCE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0072" y="2814354"/>
                <a:ext cx="2253673" cy="93185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字方塊 7">
            <a:extLst>
              <a:ext uri="{FF2B5EF4-FFF2-40B4-BE49-F238E27FC236}">
                <a16:creationId xmlns:a16="http://schemas.microsoft.com/office/drawing/2014/main" id="{20EBA345-A68A-D4D2-3A4F-F0C0E3F3B72C}"/>
              </a:ext>
            </a:extLst>
          </p:cNvPr>
          <p:cNvSpPr txBox="1"/>
          <p:nvPr/>
        </p:nvSpPr>
        <p:spPr>
          <a:xfrm>
            <a:off x="581892" y="1597891"/>
            <a:ext cx="19784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wiener</a:t>
            </a: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公式</a:t>
            </a: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</a:t>
            </a:r>
            <a:endParaRPr lang="zh-TW" altLang="en-US" sz="28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435B87E5-3DD8-9099-60D4-203D959B1C2F}"/>
              </a:ext>
            </a:extLst>
          </p:cNvPr>
          <p:cNvSpPr txBox="1"/>
          <p:nvPr/>
        </p:nvSpPr>
        <p:spPr>
          <a:xfrm>
            <a:off x="5140036" y="2609272"/>
            <a:ext cx="293862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問題</a:t>
            </a: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</a:t>
            </a: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endParaRPr lang="en-US" altLang="zh-TW" sz="28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514350" indent="-514350">
              <a:buFont typeface="Wingdings" panose="05000000000000000000" pitchFamily="2" charset="2"/>
              <a:buAutoNum type="circleNumWdWhitePlain"/>
            </a:pP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H</a:t>
            </a: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→</a:t>
            </a: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0</a:t>
            </a: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，會發散</a:t>
            </a:r>
            <a:endParaRPr lang="en-US" altLang="zh-TW" sz="28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514350" indent="-514350">
              <a:buFont typeface="Wingdings" panose="05000000000000000000" pitchFamily="2" charset="2"/>
              <a:buAutoNum type="circleNumWdWhitePlain"/>
            </a:pP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有雜訊</a:t>
            </a: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N</a:t>
            </a: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C35652A8-12BC-C89C-13AC-C27D9C6D9170}"/>
              </a:ext>
            </a:extLst>
          </p:cNvPr>
          <p:cNvSpPr txBox="1"/>
          <p:nvPr/>
        </p:nvSpPr>
        <p:spPr>
          <a:xfrm>
            <a:off x="554181" y="4521262"/>
            <a:ext cx="46735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最小化均方誤差（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MSE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）來還原影像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</a:t>
            </a:r>
            <a:endParaRPr lang="zh-TW" altLang="en-US" sz="20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4A870B5E-6162-892F-D172-AE9D6DEAD4D3}"/>
              </a:ext>
            </a:extLst>
          </p:cNvPr>
          <p:cNvSpPr txBox="1"/>
          <p:nvPr/>
        </p:nvSpPr>
        <p:spPr>
          <a:xfrm>
            <a:off x="595747" y="3034145"/>
            <a:ext cx="20794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逆濾波公式</a:t>
            </a: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</a:t>
            </a:r>
            <a:endParaRPr lang="zh-TW" altLang="en-US" sz="28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B3B8C9F6-602E-451E-2A6B-F1C92317CD3C}"/>
                  </a:ext>
                </a:extLst>
              </p:cNvPr>
              <p:cNvSpPr txBox="1"/>
              <p:nvPr/>
            </p:nvSpPr>
            <p:spPr>
              <a:xfrm>
                <a:off x="517236" y="5269406"/>
                <a:ext cx="6530109" cy="523220"/>
              </a:xfrm>
              <a:prstGeom prst="rect">
                <a:avLst/>
              </a:prstGeom>
              <a:solidFill>
                <a:schemeClr val="tx2">
                  <a:lumMod val="10000"/>
                  <a:lumOff val="90000"/>
                </a:schemeClr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800" i="1" kern="100" smtClean="0">
                          <a:latin typeface="Cambria Math" panose="02040503050406030204" pitchFamily="18" charset="0"/>
                        </a:rPr>
                        <m:t>MS</m:t>
                      </m:r>
                      <m:r>
                        <m:rPr>
                          <m:sty m:val="p"/>
                        </m:rPr>
                        <a:rPr lang="en-US" altLang="zh-TW" sz="2800" i="1" kern="100">
                          <a:latin typeface="Cambria Math" panose="02040503050406030204" pitchFamily="18" charset="0"/>
                        </a:rPr>
                        <m:t>E</m:t>
                      </m:r>
                      <m:r>
                        <a:rPr lang="en-US" altLang="zh-TW" sz="2800" b="0" i="1" kern="10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800" i="1" kern="100" smtClean="0">
                          <a:effectLst/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zh-TW" altLang="zh-TW" sz="28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zh-TW" altLang="zh-TW" sz="28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zh-TW" altLang="zh-TW" sz="28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800" i="1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  <m:d>
                                    <m:dPr>
                                      <m:ctrlPr>
                                        <a:rPr lang="zh-TW" altLang="zh-TW" sz="2800" i="1" kern="100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2800" i="1" kern="1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  <m:r>
                                        <a:rPr lang="en-US" altLang="zh-TW" sz="2800" i="1" kern="1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zh-TW" sz="2800" i="1" kern="1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</m:d>
                                  <m:r>
                                    <a:rPr lang="en-US" altLang="zh-TW" sz="2800" i="1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TW" sz="2800" i="1" kern="100" smtClean="0">
                                      <a:solidFill>
                                        <a:srgbClr val="FF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  <m:d>
                                    <m:dPr>
                                      <m:ctrlPr>
                                        <a:rPr lang="zh-TW" altLang="zh-TW" sz="2800" i="1" kern="100"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2800" i="1" kern="100"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  <m:r>
                                        <a:rPr lang="en-US" altLang="zh-TW" sz="2800" i="1" kern="100"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zh-TW" sz="2800" i="1" kern="100"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</m:d>
                                  <m:r>
                                    <a:rPr lang="en-US" altLang="zh-TW" sz="28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r>
                                    <a:rPr lang="en-US" altLang="zh-TW" sz="2800" i="1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  <m:d>
                                    <m:dPr>
                                      <m:ctrlPr>
                                        <a:rPr lang="zh-TW" altLang="zh-TW" sz="2800" i="1" kern="100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2800" i="1" kern="1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  <m:r>
                                        <a:rPr lang="en-US" altLang="zh-TW" sz="2800" i="1" kern="1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zh-TW" sz="2800" i="1" kern="1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altLang="zh-TW" sz="2800" i="1" kern="100">
                                  <a:effectLst/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B3B8C9F6-602E-451E-2A6B-F1C92317CD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236" y="5269406"/>
                <a:ext cx="6530109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文字方塊 14">
            <a:extLst>
              <a:ext uri="{FF2B5EF4-FFF2-40B4-BE49-F238E27FC236}">
                <a16:creationId xmlns:a16="http://schemas.microsoft.com/office/drawing/2014/main" id="{A2C36988-A419-D2DA-181D-A9FA550FB56D}"/>
              </a:ext>
            </a:extLst>
          </p:cNvPr>
          <p:cNvSpPr txBox="1"/>
          <p:nvPr/>
        </p:nvSpPr>
        <p:spPr>
          <a:xfrm>
            <a:off x="7296729" y="5283200"/>
            <a:ext cx="45535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找到一個濾波器</a:t>
            </a:r>
            <a:r>
              <a:rPr lang="en-US" altLang="zh-TW" sz="2400" i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W</a:t>
            </a: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，還原影像</a:t>
            </a:r>
          </a:p>
        </p:txBody>
      </p:sp>
    </p:spTree>
    <p:extLst>
      <p:ext uri="{BB962C8B-B14F-4D97-AF65-F5344CB8AC3E}">
        <p14:creationId xmlns:p14="http://schemas.microsoft.com/office/powerpoint/2010/main" val="18580621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13B861-BD72-D361-9D9B-979172E66E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C0C20007-55E7-5EAE-4C46-5BF351B2CA83}"/>
              </a:ext>
            </a:extLst>
          </p:cNvPr>
          <p:cNvSpPr txBox="1"/>
          <p:nvPr/>
        </p:nvSpPr>
        <p:spPr>
          <a:xfrm>
            <a:off x="0" y="224440"/>
            <a:ext cx="12192000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48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溫納</a:t>
            </a:r>
            <a:r>
              <a:rPr lang="en-US" altLang="zh-TW" sz="48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(Wiener)(</a:t>
            </a:r>
            <a:r>
              <a:rPr lang="zh-TW" altLang="en-US" sz="48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最小化均方誤差</a:t>
            </a:r>
            <a:r>
              <a:rPr lang="en-US" altLang="zh-TW" sz="48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)</a:t>
            </a:r>
            <a:r>
              <a:rPr lang="zh-TW" altLang="en-US" sz="48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濾波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5E70A15F-4103-9468-497A-0B9B1717B4F0}"/>
                  </a:ext>
                </a:extLst>
              </p:cNvPr>
              <p:cNvSpPr txBox="1"/>
              <p:nvPr/>
            </p:nvSpPr>
            <p:spPr>
              <a:xfrm>
                <a:off x="517236" y="1362425"/>
                <a:ext cx="6530109" cy="523220"/>
              </a:xfrm>
              <a:prstGeom prst="rect">
                <a:avLst/>
              </a:prstGeom>
              <a:solidFill>
                <a:schemeClr val="tx2">
                  <a:lumMod val="10000"/>
                  <a:lumOff val="90000"/>
                </a:schemeClr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800" i="1" kern="100" smtClean="0">
                          <a:latin typeface="Cambria Math" panose="02040503050406030204" pitchFamily="18" charset="0"/>
                        </a:rPr>
                        <m:t>MS</m:t>
                      </m:r>
                      <m:r>
                        <m:rPr>
                          <m:sty m:val="p"/>
                        </m:rPr>
                        <a:rPr lang="en-US" altLang="zh-TW" sz="2800" i="1" kern="100">
                          <a:latin typeface="Cambria Math" panose="02040503050406030204" pitchFamily="18" charset="0"/>
                        </a:rPr>
                        <m:t>E</m:t>
                      </m:r>
                      <m:r>
                        <a:rPr lang="en-US" altLang="zh-TW" sz="2800" b="0" i="1" kern="10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800" i="1" kern="100" smtClean="0">
                          <a:effectLst/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zh-TW" altLang="zh-TW" sz="28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zh-TW" altLang="zh-TW" sz="28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zh-TW" altLang="zh-TW" sz="28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800" i="1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  <m:d>
                                    <m:dPr>
                                      <m:ctrlPr>
                                        <a:rPr lang="zh-TW" altLang="zh-TW" sz="2800" i="1" kern="100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2800" i="1" kern="1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  <m:r>
                                        <a:rPr lang="en-US" altLang="zh-TW" sz="2800" i="1" kern="1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zh-TW" sz="2800" i="1" kern="1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</m:d>
                                  <m:r>
                                    <a:rPr lang="en-US" altLang="zh-TW" sz="2800" i="1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TW" sz="2800" i="1" kern="100" smtClean="0">
                                      <a:solidFill>
                                        <a:srgbClr val="FF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  <m:d>
                                    <m:dPr>
                                      <m:ctrlPr>
                                        <a:rPr lang="zh-TW" altLang="zh-TW" sz="2800" i="1" kern="100"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2800" i="1" kern="100"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  <m:r>
                                        <a:rPr lang="en-US" altLang="zh-TW" sz="2800" i="1" kern="100"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zh-TW" sz="2800" i="1" kern="100"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</m:d>
                                  <m:r>
                                    <a:rPr lang="en-US" altLang="zh-TW" sz="28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r>
                                    <a:rPr lang="en-US" altLang="zh-TW" sz="2800" i="1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  <m:d>
                                    <m:dPr>
                                      <m:ctrlPr>
                                        <a:rPr lang="zh-TW" altLang="zh-TW" sz="2800" i="1" kern="100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2800" i="1" kern="1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  <m:r>
                                        <a:rPr lang="en-US" altLang="zh-TW" sz="2800" i="1" kern="1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zh-TW" sz="2800" i="1" kern="1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altLang="zh-TW" sz="2800" i="1" kern="100">
                                  <a:effectLst/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5E70A15F-4103-9468-497A-0B9B1717B4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236" y="1362425"/>
                <a:ext cx="6530109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文字方塊 14">
            <a:extLst>
              <a:ext uri="{FF2B5EF4-FFF2-40B4-BE49-F238E27FC236}">
                <a16:creationId xmlns:a16="http://schemas.microsoft.com/office/drawing/2014/main" id="{E83316DE-6712-1172-6554-4B0E56F63EF6}"/>
              </a:ext>
            </a:extLst>
          </p:cNvPr>
          <p:cNvSpPr txBox="1"/>
          <p:nvPr/>
        </p:nvSpPr>
        <p:spPr>
          <a:xfrm>
            <a:off x="7176656" y="1330036"/>
            <a:ext cx="45535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找到一個濾波器</a:t>
            </a:r>
            <a:r>
              <a:rPr lang="en-US" altLang="zh-TW" sz="2400" i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W</a:t>
            </a: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，還原影像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9F4C512F-0AC5-D432-E3F1-A91BB021264C}"/>
                  </a:ext>
                </a:extLst>
              </p:cNvPr>
              <p:cNvSpPr txBox="1"/>
              <p:nvPr/>
            </p:nvSpPr>
            <p:spPr>
              <a:xfrm>
                <a:off x="5163126" y="2308655"/>
                <a:ext cx="5865092" cy="62581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txBody>
              <a:bodyPr wrap="square">
                <a:spAutoFit/>
              </a:bodyPr>
              <a:lstStyle/>
              <a:p>
                <a:pPr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i="1" kern="100" smtClean="0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zh-TW" altLang="zh-TW" sz="2800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800" i="1" kern="10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altLang="zh-TW" sz="2800" i="1" kern="10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800" i="1" kern="10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altLang="zh-TW" sz="2800" i="1" kern="1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800" i="1" kern="10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zh-TW" altLang="zh-TW" sz="2800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800" i="1" kern="10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altLang="zh-TW" sz="2800" i="1" kern="10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800" i="1" kern="10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altLang="zh-TW" sz="2800" kern="10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altLang="zh-TW" sz="2800" i="1" kern="10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zh-TW" altLang="zh-TW" sz="2800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800" i="1" kern="10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altLang="zh-TW" sz="2800" i="1" kern="10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800" i="1" kern="10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altLang="zh-TW" sz="2800" i="1" kern="10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sz="2800" i="1" kern="100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zh-TW" altLang="zh-TW" sz="2800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800" i="1" kern="10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altLang="zh-TW" sz="2800" i="1" kern="10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800" i="1" kern="10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</m:oMath>
                  </m:oMathPara>
                </a14:m>
                <a:endParaRPr lang="zh-TW" altLang="zh-TW" sz="1800" kern="100" dirty="0">
                  <a:latin typeface="Aptos" panose="020B0004020202020204" pitchFamily="34" charset="0"/>
                </a:endParaRPr>
              </a:p>
            </p:txBody>
          </p:sp>
        </mc:Choice>
        <mc:Fallback xmlns="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9F4C512F-0AC5-D432-E3F1-A91BB02126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3126" y="2308655"/>
                <a:ext cx="5865092" cy="62581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C86DEC05-488A-DD19-06FE-77D90EA00738}"/>
              </a:ext>
            </a:extLst>
          </p:cNvPr>
          <p:cNvCxnSpPr>
            <a:stCxn id="5" idx="0"/>
          </p:cNvCxnSpPr>
          <p:nvPr/>
        </p:nvCxnSpPr>
        <p:spPr>
          <a:xfrm flipH="1" flipV="1">
            <a:off x="6040582" y="1856509"/>
            <a:ext cx="2055090" cy="45214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13FE3362-4DEB-6136-21F0-17D08417B9C0}"/>
              </a:ext>
            </a:extLst>
          </p:cNvPr>
          <p:cNvSpPr txBox="1"/>
          <p:nvPr/>
        </p:nvSpPr>
        <p:spPr>
          <a:xfrm>
            <a:off x="7961746" y="189345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代入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BC9971D2-24BD-C058-244A-344AF38F1389}"/>
                  </a:ext>
                </a:extLst>
              </p:cNvPr>
              <p:cNvSpPr txBox="1"/>
              <p:nvPr/>
            </p:nvSpPr>
            <p:spPr>
              <a:xfrm>
                <a:off x="568036" y="3371335"/>
                <a:ext cx="5370946" cy="523220"/>
              </a:xfrm>
              <a:prstGeom prst="rect">
                <a:avLst/>
              </a:prstGeom>
              <a:solidFill>
                <a:schemeClr val="tx2">
                  <a:lumMod val="10000"/>
                  <a:lumOff val="90000"/>
                </a:schemeClr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800" i="1" kern="100" smtClean="0">
                          <a:latin typeface="Cambria Math" panose="02040503050406030204" pitchFamily="18" charset="0"/>
                        </a:rPr>
                        <m:t>MS</m:t>
                      </m:r>
                      <m:r>
                        <m:rPr>
                          <m:sty m:val="p"/>
                        </m:rPr>
                        <a:rPr lang="en-US" altLang="zh-TW" sz="2800" i="1" kern="100">
                          <a:latin typeface="Cambria Math" panose="02040503050406030204" pitchFamily="18" charset="0"/>
                        </a:rPr>
                        <m:t>E</m:t>
                      </m:r>
                      <m:r>
                        <a:rPr lang="en-US" altLang="zh-TW" sz="2800" b="0" i="1" kern="10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800" i="1" kern="100" smtClean="0">
                          <a:effectLst/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zh-TW" altLang="zh-TW" sz="28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zh-TW" altLang="zh-TW" sz="28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zh-TW" altLang="zh-TW" sz="28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800" i="1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  <m:r>
                                    <a:rPr lang="en-US" altLang="zh-TW" sz="2800" i="1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TW" sz="2800" i="1" kern="100" smtClean="0">
                                      <a:solidFill>
                                        <a:srgbClr val="FF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  <m:r>
                                    <a:rPr lang="en-US" altLang="zh-TW" sz="28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r>
                                    <a:rPr lang="en-US" altLang="zh-TW" sz="2800" i="1" kern="10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TW" sz="2800" i="1" kern="10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  <m:r>
                                    <a:rPr lang="en-US" altLang="zh-TW" sz="2800" kern="100"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r>
                                    <a:rPr lang="en-US" altLang="zh-TW" sz="2800" i="1" kern="100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  <m:r>
                                    <a:rPr lang="en-US" altLang="zh-TW" sz="2800" i="1" kern="10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zh-TW" sz="2800" i="1" kern="10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  <m:r>
                                    <a:rPr lang="en-US" altLang="zh-TW" sz="2800" i="1" kern="10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altLang="zh-TW" sz="2800" i="1" kern="100">
                                  <a:effectLst/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BC9971D2-24BD-C058-244A-344AF38F13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036" y="3371335"/>
                <a:ext cx="5370946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D11DF37D-816A-0F3D-0E44-3B6A1863292C}"/>
                  </a:ext>
                </a:extLst>
              </p:cNvPr>
              <p:cNvSpPr txBox="1"/>
              <p:nvPr/>
            </p:nvSpPr>
            <p:spPr>
              <a:xfrm>
                <a:off x="535709" y="2881746"/>
                <a:ext cx="25801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為了方便觀看省略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zh-TW" altLang="zh-TW" sz="1800" i="1" kern="100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1800" i="1" kern="100">
                            <a:effectLst/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altLang="zh-TW" sz="1800" i="1" kern="100">
                            <a:effectLst/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1800" i="1" kern="100">
                            <a:effectLst/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endParaRPr lang="zh-TW" altLang="en-US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D11DF37D-816A-0F3D-0E44-3B6A186329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709" y="2881746"/>
                <a:ext cx="2580130" cy="369332"/>
              </a:xfrm>
              <a:prstGeom prst="rect">
                <a:avLst/>
              </a:prstGeom>
              <a:blipFill>
                <a:blip r:embed="rId5"/>
                <a:stretch>
                  <a:fillRect l="-2128" t="-8333" b="-28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AA46C176-433E-AD52-21BB-05BFD965DBFE}"/>
                  </a:ext>
                </a:extLst>
              </p:cNvPr>
              <p:cNvSpPr txBox="1"/>
              <p:nvPr/>
            </p:nvSpPr>
            <p:spPr>
              <a:xfrm>
                <a:off x="572654" y="4345771"/>
                <a:ext cx="5370946" cy="523220"/>
              </a:xfrm>
              <a:prstGeom prst="rect">
                <a:avLst/>
              </a:prstGeom>
              <a:solidFill>
                <a:schemeClr val="tx2">
                  <a:lumMod val="10000"/>
                  <a:lumOff val="90000"/>
                </a:schemeClr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800" i="1" kern="100" smtClean="0">
                          <a:latin typeface="Cambria Math" panose="02040503050406030204" pitchFamily="18" charset="0"/>
                        </a:rPr>
                        <m:t>MS</m:t>
                      </m:r>
                      <m:r>
                        <m:rPr>
                          <m:sty m:val="p"/>
                        </m:rPr>
                        <a:rPr lang="en-US" altLang="zh-TW" sz="2800" i="1" kern="100">
                          <a:latin typeface="Cambria Math" panose="02040503050406030204" pitchFamily="18" charset="0"/>
                        </a:rPr>
                        <m:t>E</m:t>
                      </m:r>
                      <m:r>
                        <a:rPr lang="en-US" altLang="zh-TW" sz="2800" b="0" i="1" kern="10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800" i="1" kern="100" smtClean="0">
                          <a:effectLst/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zh-TW" altLang="zh-TW" sz="28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zh-TW" altLang="zh-TW" sz="28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zh-TW" altLang="zh-TW" sz="28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800" i="1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  <m:r>
                                    <a:rPr lang="en-US" altLang="zh-TW" sz="2800" i="1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TW" sz="2800" i="1" kern="100" smtClean="0">
                                      <a:solidFill>
                                        <a:srgbClr val="FF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  <m:r>
                                    <a:rPr lang="en-US" altLang="zh-TW" sz="2800" i="1" kern="100">
                                      <a:latin typeface="Cambria Math" panose="02040503050406030204" pitchFamily="18" charset="0"/>
                                    </a:rPr>
                                    <m:t>𝐻𝐹</m:t>
                                  </m:r>
                                  <m:r>
                                    <a:rPr lang="en-US" altLang="zh-TW" sz="2800" b="0" i="1" kern="100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TW" sz="2800" i="1" kern="10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  <m:r>
                                    <a:rPr lang="en-US" altLang="zh-TW" sz="2800" i="1" kern="10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altLang="zh-TW" sz="2800" i="1" kern="100">
                                  <a:effectLst/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AA46C176-433E-AD52-21BB-05BFD965DB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654" y="4345771"/>
                <a:ext cx="5370946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字方塊 23">
                <a:extLst>
                  <a:ext uri="{FF2B5EF4-FFF2-40B4-BE49-F238E27FC236}">
                    <a16:creationId xmlns:a16="http://schemas.microsoft.com/office/drawing/2014/main" id="{3363807E-FB18-2F78-77A3-9EE7DEA96EF7}"/>
                  </a:ext>
                </a:extLst>
              </p:cNvPr>
              <p:cNvSpPr txBox="1"/>
              <p:nvPr/>
            </p:nvSpPr>
            <p:spPr>
              <a:xfrm>
                <a:off x="6241472" y="4512024"/>
                <a:ext cx="4592782" cy="369332"/>
              </a:xfrm>
              <a:prstGeom prst="rect">
                <a:avLst/>
              </a:prstGeom>
              <a:solidFill>
                <a:srgbClr val="FDE3E4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TW" altLang="zh-TW" sz="1800" i="1" kern="100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zh-TW" altLang="zh-TW" sz="18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1800" b="0" i="1" kern="100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altLang="zh-TW" sz="1800" b="0" i="1" kern="100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TW" sz="1800" b="0" i="1" kern="100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US" altLang="zh-TW" sz="1800" b="0" i="1" kern="100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TW" sz="1800" b="0" i="1" kern="100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</m:e>
                          </m:d>
                        </m:e>
                        <m:sup>
                          <m:r>
                            <a:rPr lang="en-US" altLang="zh-TW" sz="1800" i="1" kern="100">
                              <a:effectLst/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TW" sz="1800" b="0" i="1" kern="100" smtClean="0">
                          <a:effectLst/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altLang="zh-TW" sz="1800" b="0" i="1" kern="100" smtClean="0">
                          <a:effectLst/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zh-TW" sz="1800" b="0" i="1" kern="100" smtClean="0">
                          <a:effectLst/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TW" sz="1800" b="0" i="1" kern="100" smtClean="0">
                          <a:effectLst/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altLang="zh-TW" sz="1800" b="0" i="1" kern="100" smtClean="0">
                          <a:effectLst/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TW" sz="1800" b="0" i="1" kern="100" smtClean="0">
                          <a:effectLst/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altLang="zh-TW" sz="1800" b="0" i="1" kern="100" smtClean="0">
                          <a:effectLst/>
                          <a:latin typeface="Cambria Math" panose="02040503050406030204" pitchFamily="18" charset="0"/>
                        </a:rPr>
                        <m:t>) </m:t>
                      </m:r>
                      <m:sSup>
                        <m:sSupPr>
                          <m:ctrlPr>
                            <a:rPr lang="zh-TW" altLang="en-US" i="1" dirty="0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TW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altLang="zh-TW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TW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altLang="zh-TW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TW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  <m:r>
                            <a:rPr lang="en-US" altLang="zh-TW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TW" b="0" i="0" dirty="0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4" name="文字方塊 23">
                <a:extLst>
                  <a:ext uri="{FF2B5EF4-FFF2-40B4-BE49-F238E27FC236}">
                    <a16:creationId xmlns:a16="http://schemas.microsoft.com/office/drawing/2014/main" id="{3363807E-FB18-2F78-77A3-9EE7DEA96E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1472" y="4512024"/>
                <a:ext cx="4592782" cy="369332"/>
              </a:xfrm>
              <a:prstGeom prst="rect">
                <a:avLst/>
              </a:prstGeom>
              <a:blipFill>
                <a:blip r:embed="rId7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字方塊 24">
                <a:extLst>
                  <a:ext uri="{FF2B5EF4-FFF2-40B4-BE49-F238E27FC236}">
                    <a16:creationId xmlns:a16="http://schemas.microsoft.com/office/drawing/2014/main" id="{51C55858-44D0-8CD8-EDE0-3D0392584362}"/>
                  </a:ext>
                </a:extLst>
              </p:cNvPr>
              <p:cNvSpPr txBox="1"/>
              <p:nvPr/>
            </p:nvSpPr>
            <p:spPr>
              <a:xfrm>
                <a:off x="586508" y="5338681"/>
                <a:ext cx="8151092" cy="523220"/>
              </a:xfrm>
              <a:prstGeom prst="rect">
                <a:avLst/>
              </a:prstGeom>
              <a:solidFill>
                <a:schemeClr val="tx2">
                  <a:lumMod val="10000"/>
                  <a:lumOff val="90000"/>
                </a:schemeClr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800" i="1" kern="100" smtClean="0">
                          <a:latin typeface="Cambria Math" panose="02040503050406030204" pitchFamily="18" charset="0"/>
                        </a:rPr>
                        <m:t>MS</m:t>
                      </m:r>
                      <m:r>
                        <m:rPr>
                          <m:sty m:val="p"/>
                        </m:rPr>
                        <a:rPr lang="en-US" altLang="zh-TW" sz="2800" i="1" kern="100">
                          <a:latin typeface="Cambria Math" panose="02040503050406030204" pitchFamily="18" charset="0"/>
                        </a:rPr>
                        <m:t>E</m:t>
                      </m:r>
                      <m:r>
                        <a:rPr lang="en-US" altLang="zh-TW" sz="2800" b="0" i="1" kern="10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800" i="1" kern="100" smtClean="0">
                          <a:effectLst/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zh-TW" altLang="zh-TW" sz="28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800" i="1" kern="10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TW" sz="2800" i="1" kern="100">
                              <a:latin typeface="Cambria Math" panose="02040503050406030204" pitchFamily="18" charset="0"/>
                            </a:rPr>
                            <m:t>𝐹</m:t>
                          </m:r>
                          <m:r>
                            <a:rPr lang="en-US" altLang="zh-TW" sz="2800" i="1" kern="10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TW" sz="2800" i="1" kern="1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altLang="zh-TW" sz="2800" i="1" kern="100">
                              <a:latin typeface="Cambria Math" panose="02040503050406030204" pitchFamily="18" charset="0"/>
                            </a:rPr>
                            <m:t>𝐻𝐹</m:t>
                          </m:r>
                          <m:r>
                            <a:rPr lang="en-US" altLang="zh-TW" sz="2800" i="1" kern="10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TW" sz="2800" i="1" kern="1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altLang="zh-TW" sz="2800" i="1" kern="10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altLang="zh-TW" sz="2800" i="1" kern="100">
                              <a:latin typeface="Cambria Math" panose="02040503050406030204" pitchFamily="18" charset="0"/>
                            </a:rPr>
                            <m:t>) </m:t>
                          </m:r>
                          <m:sSup>
                            <m:sSupPr>
                              <m:ctrlPr>
                                <a:rPr lang="zh-TW" altLang="en-US" sz="2800" i="1" dirty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800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TW" sz="2800" i="1" kern="10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  <m:r>
                                <a:rPr lang="en-US" altLang="zh-TW" sz="2800" i="1" kern="10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TW" sz="2800" i="1" kern="1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  <m:r>
                                <a:rPr lang="en-US" altLang="zh-TW" sz="2800" i="1" kern="100">
                                  <a:latin typeface="Cambria Math" panose="02040503050406030204" pitchFamily="18" charset="0"/>
                                </a:rPr>
                                <m:t>𝐻𝐹</m:t>
                              </m:r>
                              <m:r>
                                <a:rPr lang="en-US" altLang="zh-TW" sz="2800" i="1" kern="10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TW" sz="2800" i="1" kern="1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  <m:r>
                                <a:rPr lang="en-US" altLang="zh-TW" sz="2800" i="1" kern="10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altLang="zh-TW" sz="2800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zh-TW" sz="2800" dirty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25" name="文字方塊 24">
                <a:extLst>
                  <a:ext uri="{FF2B5EF4-FFF2-40B4-BE49-F238E27FC236}">
                    <a16:creationId xmlns:a16="http://schemas.microsoft.com/office/drawing/2014/main" id="{51C55858-44D0-8CD8-EDE0-3D03925843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508" y="5338681"/>
                <a:ext cx="8151092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文字方塊 26">
            <a:extLst>
              <a:ext uri="{FF2B5EF4-FFF2-40B4-BE49-F238E27FC236}">
                <a16:creationId xmlns:a16="http://schemas.microsoft.com/office/drawing/2014/main" id="{BB655E84-09BC-8AA0-4ECB-EDCAA71412C0}"/>
              </a:ext>
            </a:extLst>
          </p:cNvPr>
          <p:cNvSpPr txBox="1"/>
          <p:nvPr/>
        </p:nvSpPr>
        <p:spPr>
          <a:xfrm>
            <a:off x="4211782" y="6040582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下一頁展開此式</a:t>
            </a:r>
          </a:p>
        </p:txBody>
      </p:sp>
    </p:spTree>
    <p:extLst>
      <p:ext uri="{BB962C8B-B14F-4D97-AF65-F5344CB8AC3E}">
        <p14:creationId xmlns:p14="http://schemas.microsoft.com/office/powerpoint/2010/main" val="15559024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3AF3C8AB-62FF-0642-8230-0011421A7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5EE10-825B-4D49-8D47-2CB0B2BE83D5}" type="slidenum">
              <a:rPr lang="zh-TW" altLang="en-US" smtClean="0"/>
              <a:t>12</a:t>
            </a:fld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字方塊 25">
                <a:extLst>
                  <a:ext uri="{FF2B5EF4-FFF2-40B4-BE49-F238E27FC236}">
                    <a16:creationId xmlns:a16="http://schemas.microsoft.com/office/drawing/2014/main" id="{39AF901C-BB92-DC36-2973-43D6C8FA5D28}"/>
                  </a:ext>
                </a:extLst>
              </p:cNvPr>
              <p:cNvSpPr txBox="1"/>
              <p:nvPr/>
            </p:nvSpPr>
            <p:spPr>
              <a:xfrm>
                <a:off x="240631" y="1084362"/>
                <a:ext cx="8151092" cy="1503360"/>
              </a:xfrm>
              <a:prstGeom prst="rect">
                <a:avLst/>
              </a:prstGeom>
              <a:solidFill>
                <a:schemeClr val="tx2">
                  <a:lumMod val="10000"/>
                  <a:lumOff val="90000"/>
                </a:schemeClr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800" i="1" kern="1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MS</m:t>
                      </m:r>
                      <m:r>
                        <m:rPr>
                          <m:sty m:val="p"/>
                        </m:rPr>
                        <a:rPr lang="en-US" altLang="zh-TW" sz="2800" i="1" kern="1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  <m:r>
                        <a:rPr lang="en-US" altLang="zh-TW" sz="2800" b="0" i="1" kern="1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800" i="1" kern="100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zh-TW" altLang="zh-TW" sz="2800" i="1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zh-TW" altLang="zh-TW" sz="2800" i="1" kern="1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p>
                                <m:sSupPr>
                                  <m:ctrlPr>
                                    <a:rPr lang="zh-TW" altLang="zh-TW" sz="2800" i="1" kern="1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zh-TW" altLang="zh-TW" sz="2800" i="1" kern="1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2800" i="1" kern="1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altLang="zh-TW" sz="2800" i="1" kern="1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zh-TW" altLang="en-US" sz="2800" i="1" dirty="0" smtClean="0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800" i="1" kern="100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TW" sz="2800" b="0" i="1" kern="100" smtClean="0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  <m:r>
                                    <a:rPr lang="en-US" altLang="zh-TW" sz="2800" i="1" kern="100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TW" sz="2800" i="1" kern="100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𝑊𝐻𝐹</m:t>
                                  </m:r>
                                  <m:r>
                                    <a:rPr lang="en-US" altLang="zh-TW" sz="2800" i="1" kern="100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altLang="zh-TW" sz="2800" dirty="0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zh-TW" altLang="en-US" sz="28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800" i="1" kern="1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TW" sz="2800" i="1" kern="1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  <m:r>
                                    <a:rPr lang="en-US" altLang="zh-TW" sz="2800" i="1" kern="1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TW" sz="2800" i="1" kern="1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  <m:r>
                                    <a:rPr lang="en-US" altLang="zh-TW" sz="2800" b="0" i="1" kern="1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  <m:r>
                                    <a:rPr lang="en-US" altLang="zh-TW" sz="2800" i="1" kern="1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altLang="zh-TW" sz="280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  <m:e>
                              <m:r>
                                <a:rPr lang="en-US" altLang="zh-TW" sz="2800" i="1" kern="100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en-US" altLang="zh-TW" sz="2800" b="0" i="1" kern="100" smtClean="0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800" i="1" kern="100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𝑊𝐻𝐹</m:t>
                                  </m:r>
                                </m:e>
                              </m:d>
                              <m:sSup>
                                <m:sSupPr>
                                  <m:ctrlPr>
                                    <a:rPr lang="zh-TW" altLang="en-US" sz="2800" i="1" dirty="0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800" i="1" kern="100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p>
                                  <m:r>
                                    <a:rPr lang="en-US" altLang="zh-TW" sz="2800" dirty="0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lang="en-US" altLang="zh-TW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zh-TW" altLang="zh-TW" sz="2800" i="1" kern="100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zh-TW" altLang="zh-TW" sz="2800" i="1" kern="10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2800" b="0" i="1" kern="100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𝑊𝐻𝐹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altLang="zh-TW" sz="2800" i="1" kern="10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TW" sz="2800" b="0" i="1" kern="1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+(</m:t>
                              </m:r>
                              <m:r>
                                <a:rPr lang="en-US" altLang="zh-TW" sz="2800" b="0" i="1" kern="1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𝑊𝐻𝐹</m:t>
                              </m:r>
                              <m:r>
                                <a:rPr lang="en-US" altLang="zh-TW" sz="2800" b="0" i="1" kern="1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sSup>
                                <m:sSupPr>
                                  <m:ctrlPr>
                                    <a:rPr lang="zh-TW" altLang="en-US" sz="28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800" i="1" kern="1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TW" sz="2800" i="1" kern="1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𝑊𝑁</m:t>
                                  </m:r>
                                  <m:r>
                                    <a:rPr lang="en-US" altLang="zh-TW" sz="2800" i="1" kern="1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altLang="zh-TW" sz="280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zh-TW" altLang="en-US" sz="28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800" i="1" kern="1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TW" sz="2800" b="0" i="1" kern="1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TW" sz="2800" b="0" i="1" kern="1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𝑊𝑁</m:t>
                                  </m:r>
                                  <m:r>
                                    <a:rPr lang="en-US" altLang="zh-TW" sz="2800" b="0" i="1" kern="1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  <m:r>
                                    <a:rPr lang="en-US" altLang="zh-TW" sz="2800" b="0" i="1" kern="1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p>
                                  <m:r>
                                    <a:rPr lang="en-US" altLang="zh-TW" sz="280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lang="en-US" altLang="zh-TW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zh-TW" altLang="en-US" sz="28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800" i="1" kern="1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TW" sz="2800" i="1" kern="1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𝑊𝑁</m:t>
                                  </m:r>
                                  <m:r>
                                    <a:rPr lang="en-US" altLang="zh-TW" sz="2800" i="1" kern="1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)(</m:t>
                                  </m:r>
                                  <m:r>
                                    <a:rPr lang="en-US" altLang="zh-TW" sz="2800" b="0" i="1" kern="1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𝑊𝐻𝐹</m:t>
                                  </m:r>
                                  <m:r>
                                    <a:rPr lang="en-US" altLang="zh-TW" sz="2800" b="0" i="1" kern="1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altLang="zh-TW" sz="280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lang="en-US" altLang="zh-TW" sz="2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zh-TW" altLang="zh-TW" sz="2800" i="1" kern="100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zh-TW" altLang="zh-TW" sz="2800" i="1" kern="10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2800" i="1" kern="100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𝑊</m:t>
                                      </m:r>
                                      <m:r>
                                        <a:rPr lang="en-US" altLang="zh-TW" sz="2800" b="0" i="1" kern="100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altLang="zh-TW" sz="2800" i="1" kern="10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" name="文字方塊 25">
                <a:extLst>
                  <a:ext uri="{FF2B5EF4-FFF2-40B4-BE49-F238E27FC236}">
                    <a16:creationId xmlns:a16="http://schemas.microsoft.com/office/drawing/2014/main" id="{39AF901C-BB92-DC36-2973-43D6C8FA5D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631" y="1084362"/>
                <a:ext cx="8151092" cy="150336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230AD2F4-1015-1737-1141-A702CFB66EED}"/>
                  </a:ext>
                </a:extLst>
              </p:cNvPr>
              <p:cNvSpPr txBox="1"/>
              <p:nvPr/>
            </p:nvSpPr>
            <p:spPr>
              <a:xfrm>
                <a:off x="210733" y="386045"/>
                <a:ext cx="8151092" cy="523220"/>
              </a:xfrm>
              <a:prstGeom prst="rect">
                <a:avLst/>
              </a:prstGeom>
              <a:solidFill>
                <a:schemeClr val="tx2">
                  <a:lumMod val="10000"/>
                  <a:lumOff val="90000"/>
                </a:schemeClr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800" i="1" kern="100" smtClean="0">
                          <a:latin typeface="Cambria Math" panose="02040503050406030204" pitchFamily="18" charset="0"/>
                        </a:rPr>
                        <m:t>MS</m:t>
                      </m:r>
                      <m:r>
                        <m:rPr>
                          <m:sty m:val="p"/>
                        </m:rPr>
                        <a:rPr lang="en-US" altLang="zh-TW" sz="2800" i="1" kern="100">
                          <a:latin typeface="Cambria Math" panose="02040503050406030204" pitchFamily="18" charset="0"/>
                        </a:rPr>
                        <m:t>E</m:t>
                      </m:r>
                      <m:r>
                        <a:rPr lang="en-US" altLang="zh-TW" sz="2800" b="0" i="1" kern="10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800" i="1" kern="100" smtClean="0">
                          <a:effectLst/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zh-TW" altLang="zh-TW" sz="28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800" i="1" kern="10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TW" sz="2800" i="1" kern="100">
                              <a:latin typeface="Cambria Math" panose="02040503050406030204" pitchFamily="18" charset="0"/>
                            </a:rPr>
                            <m:t>𝐹</m:t>
                          </m:r>
                          <m:r>
                            <a:rPr lang="en-US" altLang="zh-TW" sz="2800" i="1" kern="10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TW" sz="2800" i="1" kern="1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altLang="zh-TW" sz="2800" i="1" kern="100">
                              <a:latin typeface="Cambria Math" panose="02040503050406030204" pitchFamily="18" charset="0"/>
                            </a:rPr>
                            <m:t>𝐻𝐹</m:t>
                          </m:r>
                          <m:r>
                            <a:rPr lang="en-US" altLang="zh-TW" sz="2800" i="1" kern="10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TW" sz="2800" i="1" kern="1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altLang="zh-TW" sz="2800" i="1" kern="10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altLang="zh-TW" sz="2800" i="1" kern="100">
                              <a:latin typeface="Cambria Math" panose="02040503050406030204" pitchFamily="18" charset="0"/>
                            </a:rPr>
                            <m:t>) </m:t>
                          </m:r>
                          <m:sSup>
                            <m:sSupPr>
                              <m:ctrlPr>
                                <a:rPr lang="zh-TW" altLang="en-US" sz="2800" i="1" dirty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800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TW" sz="2800" i="1" kern="10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  <m:r>
                                <a:rPr lang="en-US" altLang="zh-TW" sz="2800" i="1" kern="10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TW" sz="2800" i="1" kern="1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  <m:r>
                                <a:rPr lang="en-US" altLang="zh-TW" sz="2800" i="1" kern="100">
                                  <a:latin typeface="Cambria Math" panose="02040503050406030204" pitchFamily="18" charset="0"/>
                                </a:rPr>
                                <m:t>𝐻𝐹</m:t>
                              </m:r>
                              <m:r>
                                <a:rPr lang="en-US" altLang="zh-TW" sz="2800" i="1" kern="10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TW" sz="2800" i="1" kern="1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  <m:r>
                                <a:rPr lang="en-US" altLang="zh-TW" sz="2800" i="1" kern="10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altLang="zh-TW" sz="2800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zh-TW" sz="2800" dirty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230AD2F4-1015-1737-1141-A702CFB66E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733" y="386045"/>
                <a:ext cx="8151092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8EC93C02-7544-5933-8B9F-1E21C6555073}"/>
                  </a:ext>
                </a:extLst>
              </p:cNvPr>
              <p:cNvSpPr txBox="1"/>
              <p:nvPr/>
            </p:nvSpPr>
            <p:spPr>
              <a:xfrm>
                <a:off x="561474" y="2775285"/>
                <a:ext cx="7343934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sz="3200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信號</a:t>
                </a:r>
                <a:r>
                  <a:rPr lang="en-US" altLang="zh-TW" sz="3200" i="1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F</a:t>
                </a:r>
                <a:r>
                  <a:rPr lang="zh-TW" altLang="en-US" sz="3200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與雜訊</a:t>
                </a:r>
                <a:r>
                  <a:rPr lang="en-US" altLang="zh-TW" sz="3200" i="1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N</a:t>
                </a:r>
                <a:r>
                  <a:rPr lang="zh-TW" altLang="en-US" sz="3200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是獨立的</a:t>
                </a:r>
                <a:r>
                  <a:rPr lang="en-US" altLang="zh-TW" sz="3200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:</a:t>
                </a:r>
                <a:r>
                  <a:rPr lang="en-US" altLang="zh-TW" sz="3200" kern="100" dirty="0">
                    <a:effectLst/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3200" i="1" kern="100" smtClean="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zh-TW" altLang="zh-TW" sz="3200" i="1" kern="10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3200" i="1" kern="1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US" altLang="zh-TW" sz="3200" i="1" kern="1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zh-TW" altLang="en-US" sz="32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3200" i="1" kern="1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m:rPr>
                                <m:sty m:val="p"/>
                              </m:rPr>
                              <a:rPr lang="en-US" altLang="zh-TW" sz="3200" i="1" kern="1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N</m:t>
                            </m:r>
                            <m:r>
                              <a:rPr lang="en-US" altLang="zh-TW" sz="3200" i="1" kern="1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altLang="zh-TW" sz="320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US" altLang="zh-TW" sz="32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zh-TW" altLang="en-US" sz="32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 </a:t>
                </a:r>
                <a:endParaRPr lang="zh-TW" altLang="en-US" sz="32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8EC93C02-7544-5933-8B9F-1E21C65550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474" y="2775285"/>
                <a:ext cx="7343934" cy="584775"/>
              </a:xfrm>
              <a:prstGeom prst="rect">
                <a:avLst/>
              </a:prstGeom>
              <a:blipFill>
                <a:blip r:embed="rId4"/>
                <a:stretch>
                  <a:fillRect l="-2075" t="-14583" b="-33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D967F06C-7287-845E-51F2-0E3C4BEE3DF3}"/>
                  </a:ext>
                </a:extLst>
              </p:cNvPr>
              <p:cNvSpPr txBox="1"/>
              <p:nvPr/>
            </p:nvSpPr>
            <p:spPr>
              <a:xfrm>
                <a:off x="8486273" y="360947"/>
                <a:ext cx="3569375" cy="2657715"/>
              </a:xfrm>
              <a:prstGeom prst="rect">
                <a:avLst/>
              </a:prstGeom>
              <a:solidFill>
                <a:srgbClr val="E7F7E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3200" i="1" kern="100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zh-TW" altLang="zh-TW" sz="3200" i="1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zh-TW" altLang="zh-TW" sz="3200" i="1" kern="1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zh-TW" altLang="zh-TW" sz="3200" i="1" kern="1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3200" i="1" kern="1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altLang="zh-TW" sz="3200" i="1" kern="1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altLang="zh-TW" sz="32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TW" altLang="zh-TW" sz="3200" i="1" kern="1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3200" i="1" kern="1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TW" sz="3200" i="1" kern="1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d>
                        <m:dPr>
                          <m:ctrlPr>
                            <a:rPr lang="zh-TW" altLang="zh-TW" sz="3200" i="1" kern="1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3200" i="1" kern="1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altLang="zh-TW" sz="3200" i="1" kern="1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3200" i="1" kern="1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</m:oMath>
                  </m:oMathPara>
                </a14:m>
                <a:endParaRPr lang="en-US" altLang="zh-TW" sz="3200" i="1" kern="100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TW" sz="3200" kern="1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zh-TW" altLang="zh-TW" sz="3200" kern="1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信號功率譜密度</m:t>
                      </m:r>
                      <m:r>
                        <m:rPr>
                          <m:nor/>
                        </m:rPr>
                        <a:rPr lang="en-US" altLang="zh-TW" sz="3200" kern="1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altLang="zh-TW" sz="3200" kern="100" dirty="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  <a:p>
                <a:endParaRPr lang="en-US" altLang="zh-TW" sz="3200" i="1" kern="100" dirty="0">
                  <a:solidFill>
                    <a:schemeClr val="tx1"/>
                  </a:solidFill>
                  <a:effectLst/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3200" i="1" kern="100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zh-TW" altLang="zh-TW" sz="3200" i="1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zh-TW" altLang="zh-TW" sz="3200" i="1" kern="1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zh-TW" altLang="zh-TW" sz="3200" i="1" kern="1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3200" b="0" i="1" kern="1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altLang="zh-TW" sz="3200" i="1" kern="1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altLang="zh-TW" sz="32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TW" altLang="zh-TW" sz="3200" i="1" kern="1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3200" i="1" kern="1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TW" sz="3200" kern="1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η</m:t>
                          </m:r>
                        </m:sub>
                      </m:sSub>
                      <m:d>
                        <m:dPr>
                          <m:ctrlPr>
                            <a:rPr lang="zh-TW" altLang="zh-TW" sz="3200" i="1" kern="1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3200" i="1" kern="1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altLang="zh-TW" sz="3200" i="1" kern="1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3200" i="1" kern="1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</m:oMath>
                  </m:oMathPara>
                </a14:m>
                <a:endParaRPr lang="en-US" altLang="zh-TW" sz="3200" i="1" kern="100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TW" sz="3200" kern="1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zh-TW" altLang="zh-TW" sz="3200" kern="1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噪聲功率譜密度</m:t>
                      </m:r>
                      <m:r>
                        <m:rPr>
                          <m:nor/>
                        </m:rPr>
                        <a:rPr lang="en-US" altLang="zh-TW" sz="3200" kern="1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zh-TW" altLang="zh-TW" sz="3200" kern="100" dirty="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D967F06C-7287-845E-51F2-0E3C4BEE3D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6273" y="360947"/>
                <a:ext cx="3569375" cy="265771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CA473485-4A91-D6D3-4C80-505D94765182}"/>
                  </a:ext>
                </a:extLst>
              </p:cNvPr>
              <p:cNvSpPr txBox="1"/>
              <p:nvPr/>
            </p:nvSpPr>
            <p:spPr>
              <a:xfrm>
                <a:off x="444319" y="3680023"/>
                <a:ext cx="5559318" cy="114063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TW" altLang="en-US" sz="3200" dirty="0">
                    <a:solidFill>
                      <a:schemeClr val="accent3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綠色</a:t>
                </a:r>
                <a:r>
                  <a:rPr lang="en-US" altLang="zh-TW" sz="32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: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TW" altLang="en-US" sz="3200" i="1" dirty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3200" i="1" kern="10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TW" sz="3200" i="1" kern="10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US" altLang="zh-TW" sz="3200" i="1" kern="10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altLang="zh-TW" sz="3200" i="1" kern="10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𝑊𝐻𝐹</m:t>
                        </m:r>
                        <m:r>
                          <a:rPr lang="en-US" altLang="zh-TW" sz="3200" i="1" kern="10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zh-TW" sz="3200" dirty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TW" sz="3200" i="1" kern="10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en-US" altLang="zh-TW" sz="3200" i="1" kern="10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3200" i="1" kern="10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𝑊𝐻𝐹</m:t>
                        </m:r>
                      </m:e>
                    </m:d>
                    <m:sSup>
                      <m:sSupPr>
                        <m:ctrlPr>
                          <a:rPr lang="zh-TW" altLang="en-US" sz="3200" i="1" dirty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3200" i="1" kern="10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p>
                        <m:r>
                          <a:rPr lang="en-US" altLang="zh-TW" sz="3200" dirty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endParaRPr lang="en-US" altLang="zh-TW" sz="3200" i="1" dirty="0">
                  <a:solidFill>
                    <a:schemeClr val="accent3"/>
                  </a:solidFill>
                  <a:latin typeface="Cambria Math" panose="02040503050406030204" pitchFamily="18" charset="0"/>
                </a:endParaRPr>
              </a:p>
              <a:p>
                <a:r>
                  <a:rPr lang="zh-TW" altLang="en-US" sz="3200" kern="100" dirty="0">
                    <a:solidFill>
                      <a:schemeClr val="tx1"/>
                    </a:solidFill>
                  </a:rPr>
                  <a:t>         </a:t>
                </a:r>
                <a:r>
                  <a:rPr lang="en-US" altLang="zh-TW" sz="3200" kern="100" dirty="0">
                    <a:solidFill>
                      <a:schemeClr val="tx1"/>
                    </a:solidFill>
                  </a:rPr>
                  <a:t>=</a:t>
                </a:r>
                <a14:m>
                  <m:oMath xmlns:m="http://schemas.openxmlformats.org/officeDocument/2006/math">
                    <m:r>
                      <a:rPr lang="en-US" altLang="zh-TW" sz="3200" i="1" kern="1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−2</m:t>
                    </m:r>
                    <m:r>
                      <m:rPr>
                        <m:nor/>
                      </m:rPr>
                      <a:rPr lang="en-US" altLang="zh-TW" sz="3200" kern="1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Re</m:t>
                    </m:r>
                    <m:d>
                      <m:dPr>
                        <m:begChr m:val="["/>
                        <m:endChr m:val="]"/>
                        <m:ctrlPr>
                          <a:rPr lang="zh-TW" altLang="zh-TW" sz="3200" i="1" kern="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3200" i="1" kern="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  <m:sSup>
                          <m:sSupPr>
                            <m:ctrlPr>
                              <a:rPr lang="zh-TW" altLang="zh-TW" sz="3200" i="1" kern="1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3200" i="1" kern="1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p>
                            <m:r>
                              <a:rPr lang="en-US" altLang="zh-TW" sz="3200" i="1" kern="1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altLang="zh-TW" sz="3200" i="1" kern="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zh-TW" altLang="zh-TW" sz="3200" i="1" kern="1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zh-TW" altLang="zh-TW" sz="3200" i="1" kern="1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zh-TW" altLang="zh-TW" sz="3200" i="1" kern="1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TW" sz="3200" i="1" kern="1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altLang="zh-TW" sz="3200" i="1" kern="1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</m:d>
                  </m:oMath>
                </a14:m>
                <a:endParaRPr lang="zh-TW" altLang="en-US" sz="3200" dirty="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CA473485-4A91-D6D3-4C80-505D947651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319" y="3680023"/>
                <a:ext cx="5559318" cy="1140633"/>
              </a:xfrm>
              <a:prstGeom prst="rect">
                <a:avLst/>
              </a:prstGeom>
              <a:blipFill>
                <a:blip r:embed="rId6"/>
                <a:stretch>
                  <a:fillRect l="-2851" t="-7487" b="-1550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A1137138-C037-AF8D-69EA-F7724E866F7E}"/>
                  </a:ext>
                </a:extLst>
              </p:cNvPr>
              <p:cNvSpPr txBox="1"/>
              <p:nvPr/>
            </p:nvSpPr>
            <p:spPr>
              <a:xfrm>
                <a:off x="8054109" y="3689988"/>
                <a:ext cx="3777674" cy="95410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TW" altLang="en-US" sz="2800" dirty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複共厄對稱</a:t>
                </a:r>
                <a:endParaRPr lang="en-US" altLang="zh-TW" sz="2800" dirty="0"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zh-TW" altLang="en-US" sz="280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8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𝐴𝐵</m:t>
                        </m:r>
                      </m:e>
                      <m:sup>
                        <m:r>
                          <a:rPr lang="en-US" altLang="zh-TW" sz="280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TW" sz="28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zh-TW" altLang="en-US" sz="28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8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altLang="zh-TW" sz="280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TW" sz="28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altLang="zh-TW" sz="28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=2</m:t>
                    </m:r>
                    <m:r>
                      <a:rPr lang="en-US" altLang="zh-TW" sz="28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𝑅𝑒</m:t>
                    </m:r>
                    <m:r>
                      <a:rPr lang="en-US" altLang="zh-TW" sz="28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TW" sz="28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sSup>
                      <m:sSupPr>
                        <m:ctrlPr>
                          <a:rPr lang="zh-TW" altLang="en-US" sz="28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8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r>
                          <a:rPr lang="en-US" altLang="zh-TW" sz="280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TW" sz="28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zh-TW" altLang="en-US" sz="28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 </a:t>
                </a:r>
                <a:endParaRPr lang="zh-TW" altLang="en-US" sz="2800" dirty="0"/>
              </a:p>
            </p:txBody>
          </p:sp>
        </mc:Choice>
        <mc:Fallback xmlns="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A1137138-C037-AF8D-69EA-F7724E866F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4109" y="3689988"/>
                <a:ext cx="3777674" cy="954107"/>
              </a:xfrm>
              <a:prstGeom prst="rect">
                <a:avLst/>
              </a:prstGeom>
              <a:blipFill>
                <a:blip r:embed="rId7"/>
                <a:stretch>
                  <a:fillRect t="-566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DB0E4728-3836-3789-EEA6-F9FC9E3DB3DB}"/>
                  </a:ext>
                </a:extLst>
              </p:cNvPr>
              <p:cNvSpPr txBox="1"/>
              <p:nvPr/>
            </p:nvSpPr>
            <p:spPr>
              <a:xfrm>
                <a:off x="495118" y="5042388"/>
                <a:ext cx="8408737" cy="11563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TW" altLang="en-US" sz="320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藍色</a:t>
                </a:r>
                <a:r>
                  <a:rPr lang="en-US" altLang="zh-TW" sz="32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: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TW" altLang="zh-TW" sz="3200" i="1" kern="10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zh-TW" altLang="zh-TW" sz="3200" i="1" kern="10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3200" i="1" kern="10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𝑊𝐻𝐹</m:t>
                            </m:r>
                          </m:e>
                        </m:d>
                      </m:e>
                      <m:sup>
                        <m:r>
                          <a:rPr lang="en-US" altLang="zh-TW" sz="3200" i="1" kern="10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zh-TW" altLang="zh-TW" sz="3200" i="1" kern="10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3200" i="1" kern="10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zh-TW" altLang="zh-TW" sz="3200" i="1" kern="10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3200" i="1" kern="10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𝑊𝑁</m:t>
                            </m:r>
                          </m:e>
                        </m:d>
                      </m:e>
                      <m:sup>
                        <m:r>
                          <a:rPr lang="en-US" altLang="zh-TW" sz="3200" i="1" kern="10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altLang="zh-TW" sz="3200" i="1" dirty="0">
                  <a:solidFill>
                    <a:schemeClr val="accent3"/>
                  </a:solidFill>
                  <a:latin typeface="Cambria Math" panose="02040503050406030204" pitchFamily="18" charset="0"/>
                </a:endParaRPr>
              </a:p>
              <a:p>
                <a:r>
                  <a:rPr lang="zh-TW" altLang="en-US" sz="3200" kern="100" dirty="0">
                    <a:solidFill>
                      <a:schemeClr val="tx1"/>
                    </a:solidFill>
                  </a:rPr>
                  <a:t>         </a:t>
                </a:r>
                <a:r>
                  <a:rPr lang="en-US" altLang="zh-TW" sz="3200" kern="100" dirty="0">
                    <a:solidFill>
                      <a:schemeClr val="tx1"/>
                    </a:solidFill>
                  </a:rPr>
                  <a:t>=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TW" altLang="zh-TW" sz="32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zh-TW" altLang="zh-TW" sz="3200" i="1" kern="1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3200" i="1" kern="10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</m:d>
                      </m:e>
                      <m:sup>
                        <m:r>
                          <a:rPr lang="en-US" altLang="zh-TW" sz="3200" i="1" kern="10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zh-TW" altLang="zh-TW" sz="32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zh-TW" altLang="zh-TW" sz="3200" i="1" kern="1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zh-TW" altLang="zh-TW" sz="3200" i="1" kern="1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TW" sz="3200" i="1" kern="100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e>
                            </m:d>
                          </m:e>
                          <m:sup>
                            <m:r>
                              <a:rPr lang="en-US" altLang="zh-TW" sz="3200" i="1" kern="10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TW" sz="3200" i="1" kern="100">
                            <a:latin typeface="Cambria Math" panose="02040503050406030204" pitchFamily="18" charset="0"/>
                          </a:rPr>
                          <m:t>𝐸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zh-TW" altLang="zh-TW" sz="3200" i="1" kern="1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zh-TW" altLang="zh-TW" sz="3200" i="1" kern="1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zh-TW" altLang="zh-TW" sz="3200" i="1" kern="10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TW" sz="3200" i="1" kern="100"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altLang="zh-TW" sz="3200" i="1" kern="10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  <m:r>
                          <a:rPr lang="en-US" altLang="zh-TW" sz="3200" i="1" kern="10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TW" sz="3200" i="1" kern="100">
                            <a:latin typeface="Cambria Math" panose="02040503050406030204" pitchFamily="18" charset="0"/>
                          </a:rPr>
                          <m:t>𝐸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zh-TW" altLang="zh-TW" sz="3200" i="1" kern="1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zh-TW" altLang="zh-TW" sz="3200" i="1" kern="1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zh-TW" altLang="zh-TW" sz="3200" i="1" kern="10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TW" sz="3200" b="0" i="1" kern="100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altLang="zh-TW" sz="3200" i="1" kern="10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</m:d>
                  </m:oMath>
                </a14:m>
                <a:endParaRPr lang="zh-TW" altLang="en-US" sz="3200" dirty="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DB0E4728-3836-3789-EEA6-F9FC9E3DB3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118" y="5042388"/>
                <a:ext cx="8408737" cy="1156342"/>
              </a:xfrm>
              <a:prstGeom prst="rect">
                <a:avLst/>
              </a:prstGeom>
              <a:blipFill>
                <a:blip r:embed="rId8"/>
                <a:stretch>
                  <a:fillRect l="-1812" t="-7368" b="-1368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5614EE07-5DDC-BA49-E197-5EB283C0FB48}"/>
              </a:ext>
            </a:extLst>
          </p:cNvPr>
          <p:cNvCxnSpPr/>
          <p:nvPr/>
        </p:nvCxnSpPr>
        <p:spPr>
          <a:xfrm flipV="1">
            <a:off x="2336800" y="2050472"/>
            <a:ext cx="1366982" cy="55418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9E4E9BF8-A2D1-20B4-6639-B10246A8085A}"/>
              </a:ext>
            </a:extLst>
          </p:cNvPr>
          <p:cNvCxnSpPr/>
          <p:nvPr/>
        </p:nvCxnSpPr>
        <p:spPr>
          <a:xfrm flipV="1">
            <a:off x="5518727" y="1122217"/>
            <a:ext cx="1366982" cy="55418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527636F2-AA13-9C2E-282E-46DF86FC3FE6}"/>
              </a:ext>
            </a:extLst>
          </p:cNvPr>
          <p:cNvCxnSpPr/>
          <p:nvPr/>
        </p:nvCxnSpPr>
        <p:spPr>
          <a:xfrm flipV="1">
            <a:off x="6068290" y="1542471"/>
            <a:ext cx="1366982" cy="55418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B6567D2E-BF54-55D8-E455-B92E476DC50A}"/>
              </a:ext>
            </a:extLst>
          </p:cNvPr>
          <p:cNvCxnSpPr/>
          <p:nvPr/>
        </p:nvCxnSpPr>
        <p:spPr>
          <a:xfrm flipV="1">
            <a:off x="4484253" y="2064325"/>
            <a:ext cx="1366982" cy="55418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79007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2E4D33-B138-0C10-8174-D2A49DE12A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6403A520-5B5D-7B20-59FA-F40F36CF1D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5EE10-825B-4D49-8D47-2CB0B2BE83D5}" type="slidenum">
              <a:rPr lang="zh-TW" altLang="en-US" smtClean="0"/>
              <a:t>13</a:t>
            </a:fld>
            <a:endParaRPr lang="zh-TW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文字方塊 25">
                <a:extLst>
                  <a:ext uri="{FF2B5EF4-FFF2-40B4-BE49-F238E27FC236}">
                    <a16:creationId xmlns:a16="http://schemas.microsoft.com/office/drawing/2014/main" id="{FE8CF8C3-7175-F791-5336-423E05AD8211}"/>
                  </a:ext>
                </a:extLst>
              </p:cNvPr>
              <p:cNvSpPr txBox="1"/>
              <p:nvPr/>
            </p:nvSpPr>
            <p:spPr>
              <a:xfrm>
                <a:off x="345406" y="217587"/>
                <a:ext cx="10870714" cy="642355"/>
              </a:xfrm>
              <a:prstGeom prst="rect">
                <a:avLst/>
              </a:prstGeom>
              <a:solidFill>
                <a:schemeClr val="tx2">
                  <a:lumMod val="10000"/>
                  <a:lumOff val="90000"/>
                </a:schemeClr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400" i="1" kern="1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MS</m:t>
                      </m:r>
                      <m:r>
                        <m:rPr>
                          <m:sty m:val="p"/>
                        </m:rPr>
                        <a:rPr lang="en-US" altLang="zh-TW" sz="2400" i="1" kern="1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  <m:r>
                        <a:rPr lang="en-US" altLang="zh-TW" sz="2400" b="0" i="1" kern="1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i="1" kern="100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zh-TW" altLang="zh-TW" sz="2400" i="1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zh-TW" altLang="zh-TW" sz="2400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zh-TW" altLang="zh-TW" sz="2400" i="1" kern="1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 kern="100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altLang="zh-TW" sz="2400" i="1" kern="1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TW" sz="2400" i="1" kern="100">
                              <a:latin typeface="Cambria Math" panose="02040503050406030204" pitchFamily="18" charset="0"/>
                            </a:rPr>
                            <m:t>−2</m:t>
                          </m:r>
                          <m:r>
                            <m:rPr>
                              <m:nor/>
                            </m:rPr>
                            <a:rPr lang="en-US" altLang="zh-TW" sz="2400" kern="100">
                              <a:latin typeface="Times New Roman" panose="020206030504050203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Re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zh-TW" altLang="zh-TW" sz="2400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 kern="10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  <m:sSup>
                                <m:sSupPr>
                                  <m:ctrlPr>
                                    <a:rPr lang="zh-TW" altLang="zh-TW" sz="2400" i="1" kern="1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i="1" kern="10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p>
                                  <m:r>
                                    <a:rPr lang="en-US" altLang="zh-TW" sz="2400" i="1" kern="10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lang="en-US" altLang="zh-TW" sz="2400" i="1" kern="10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zh-TW" altLang="zh-TW" sz="2400" i="1" kern="1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zh-TW" altLang="zh-TW" sz="2400" i="1" kern="10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zh-TW" altLang="zh-TW" sz="2400" i="1" kern="10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TW" sz="2400" i="1" kern="100">
                                              <a:latin typeface="Cambria Math" panose="02040503050406030204" pitchFamily="18" charset="0"/>
                                            </a:rPr>
                                            <m:t>𝐹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altLang="zh-TW" sz="2400" i="1" kern="10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d>
                          <m:r>
                            <a:rPr lang="en-US" altLang="zh-TW" sz="2400" i="1" kern="10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zh-TW" altLang="zh-TW" sz="2400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zh-TW" altLang="zh-TW" sz="2400" i="1" kern="1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 kern="100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altLang="zh-TW" sz="2400" i="1" kern="1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d>
                            <m:dPr>
                              <m:begChr m:val="["/>
                              <m:endChr m:val="]"/>
                              <m:ctrlPr>
                                <a:rPr lang="zh-TW" altLang="zh-TW" sz="2400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zh-TW" altLang="zh-TW" sz="2400" i="1" kern="1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zh-TW" altLang="zh-TW" sz="2400" i="1" kern="10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2400" i="1" kern="100">
                                          <a:latin typeface="Cambria Math" panose="02040503050406030204" pitchFamily="18" charset="0"/>
                                        </a:rPr>
                                        <m:t>𝐻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altLang="zh-TW" sz="2400" i="1" kern="1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TW" sz="2400" i="1" kern="10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zh-TW" altLang="zh-TW" sz="2400" i="1" kern="1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zh-TW" altLang="zh-TW" sz="2400" i="1" kern="10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zh-TW" altLang="zh-TW" sz="2400" i="1" kern="10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TW" sz="2400" i="1" kern="100">
                                              <a:latin typeface="Cambria Math" panose="02040503050406030204" pitchFamily="18" charset="0"/>
                                            </a:rPr>
                                            <m:t>𝐹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altLang="zh-TW" sz="2400" i="1" kern="10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altLang="zh-TW" sz="2400" i="1" kern="10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TW" sz="2400" i="1" kern="10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zh-TW" altLang="zh-TW" sz="2400" i="1" kern="1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zh-TW" altLang="zh-TW" sz="2400" i="1" kern="10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zh-TW" altLang="zh-TW" sz="2400" i="1" kern="10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TW" sz="2400" i="1" kern="100"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altLang="zh-TW" sz="2400" i="1" kern="10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6" name="文字方塊 25">
                <a:extLst>
                  <a:ext uri="{FF2B5EF4-FFF2-40B4-BE49-F238E27FC236}">
                    <a16:creationId xmlns:a16="http://schemas.microsoft.com/office/drawing/2014/main" id="{FE8CF8C3-7175-F791-5336-423E05AD82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406" y="217587"/>
                <a:ext cx="10870714" cy="64235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501BEA08-A15F-E7BD-9A05-88C6A36A7FEB}"/>
                  </a:ext>
                </a:extLst>
              </p:cNvPr>
              <p:cNvSpPr txBox="1"/>
              <p:nvPr/>
            </p:nvSpPr>
            <p:spPr>
              <a:xfrm>
                <a:off x="317502" y="1113984"/>
                <a:ext cx="7518398" cy="520976"/>
              </a:xfrm>
              <a:prstGeom prst="rect">
                <a:avLst/>
              </a:prstGeom>
              <a:solidFill>
                <a:schemeClr val="tx2">
                  <a:lumMod val="10000"/>
                  <a:lumOff val="90000"/>
                </a:schemeClr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zh-TW" sz="2400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2400" i="1" kern="100">
                              <a:latin typeface="Cambria Math" panose="02040503050406030204" pitchFamily="18" charset="0"/>
                            </a:rPr>
                            <m:t>MSE</m:t>
                          </m:r>
                          <m:r>
                            <a:rPr lang="en-US" altLang="zh-TW" sz="2400" i="1" kern="10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TW" sz="2400" i="1" kern="10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TW" sz="2400" i="1" kern="10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altLang="zh-TW" sz="2400" i="1" kern="100">
                          <a:latin typeface="Cambria Math" panose="02040503050406030204" pitchFamily="18" charset="0"/>
                        </a:rPr>
                        <m:t>−2</m:t>
                      </m:r>
                      <m:r>
                        <m:rPr>
                          <m:nor/>
                        </m:rPr>
                        <a:rPr lang="en-US" altLang="zh-TW" sz="2400" kern="100">
                          <a:latin typeface="Cambria Math" panose="02040503050406030204" pitchFamily="18" charset="0"/>
                        </a:rPr>
                        <m:t>Re</m:t>
                      </m:r>
                      <m:d>
                        <m:dPr>
                          <m:begChr m:val="["/>
                          <m:endChr m:val="]"/>
                          <m:ctrlPr>
                            <a:rPr lang="zh-TW" altLang="zh-TW" sz="2400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 kern="100">
                              <a:latin typeface="Cambria Math" panose="02040503050406030204" pitchFamily="18" charset="0"/>
                            </a:rPr>
                            <m:t>𝑊</m:t>
                          </m:r>
                          <m:sSup>
                            <m:sSupPr>
                              <m:ctrlPr>
                                <a:rPr lang="zh-TW" altLang="zh-TW" sz="2400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 kern="10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p>
                              <m:r>
                                <a:rPr lang="en-US" altLang="zh-TW" sz="2400" i="1" kern="10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sSub>
                            <m:sSubPr>
                              <m:ctrlPr>
                                <a:rPr lang="zh-TW" altLang="zh-TW" sz="2400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 kern="10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zh-TW" sz="2400" i="1" kern="10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e>
                      </m:d>
                      <m:r>
                        <a:rPr lang="en-US" altLang="zh-TW" sz="2400" i="1" kern="10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zh-TW" altLang="zh-TW" sz="2400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zh-TW" altLang="zh-TW" sz="2400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 kern="10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</m:d>
                        </m:e>
                        <m:sup>
                          <m:r>
                            <a:rPr lang="en-US" altLang="zh-TW" sz="2400" i="1" kern="10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zh-TW" altLang="zh-TW" sz="2400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zh-TW" altLang="zh-TW" sz="2400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zh-TW" altLang="zh-TW" sz="2400" i="1" kern="1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 kern="10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altLang="zh-TW" sz="2400" i="1" kern="1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zh-TW" altLang="zh-TW" sz="2400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 kern="10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zh-TW" sz="2400" i="1" kern="10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  <m:r>
                            <a:rPr lang="en-US" altLang="zh-TW" sz="2400" i="1" kern="10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zh-TW" altLang="zh-TW" sz="2400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 kern="10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TW" sz="2400" kern="100">
                                  <a:latin typeface="Cambria Math" panose="02040503050406030204" pitchFamily="18" charset="0"/>
                                </a:rPr>
                                <m:t>η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501BEA08-A15F-E7BD-9A05-88C6A36A7F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502" y="1113984"/>
                <a:ext cx="7518398" cy="52097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FEDEFB4F-A5BF-A3E6-2C18-44AA8D9A8EBC}"/>
              </a:ext>
            </a:extLst>
          </p:cNvPr>
          <p:cNvCxnSpPr>
            <a:cxnSpLocks/>
          </p:cNvCxnSpPr>
          <p:nvPr/>
        </p:nvCxnSpPr>
        <p:spPr>
          <a:xfrm flipH="1">
            <a:off x="1666875" y="712643"/>
            <a:ext cx="294409" cy="48750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D3ACCEEB-5709-636E-4938-AB0296A8FA2E}"/>
              </a:ext>
            </a:extLst>
          </p:cNvPr>
          <p:cNvCxnSpPr>
            <a:cxnSpLocks/>
          </p:cNvCxnSpPr>
          <p:nvPr/>
        </p:nvCxnSpPr>
        <p:spPr>
          <a:xfrm flipH="1">
            <a:off x="6667500" y="744970"/>
            <a:ext cx="2142547" cy="64568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5EEAC880-1FE1-9827-623A-8948A7DA5A3C}"/>
              </a:ext>
            </a:extLst>
          </p:cNvPr>
          <p:cNvCxnSpPr>
            <a:cxnSpLocks/>
          </p:cNvCxnSpPr>
          <p:nvPr/>
        </p:nvCxnSpPr>
        <p:spPr>
          <a:xfrm flipH="1">
            <a:off x="3171825" y="754206"/>
            <a:ext cx="521277" cy="36974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F2E9B883-A093-0678-BBCD-0F3260848C3C}"/>
              </a:ext>
            </a:extLst>
          </p:cNvPr>
          <p:cNvCxnSpPr>
            <a:cxnSpLocks/>
          </p:cNvCxnSpPr>
          <p:nvPr/>
        </p:nvCxnSpPr>
        <p:spPr>
          <a:xfrm flipH="1">
            <a:off x="4638675" y="721879"/>
            <a:ext cx="1017154" cy="42112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直線單箭頭接點 28">
            <a:extLst>
              <a:ext uri="{FF2B5EF4-FFF2-40B4-BE49-F238E27FC236}">
                <a16:creationId xmlns:a16="http://schemas.microsoft.com/office/drawing/2014/main" id="{1000AE88-B1BC-A766-DAD8-68D68A99B4DC}"/>
              </a:ext>
            </a:extLst>
          </p:cNvPr>
          <p:cNvCxnSpPr>
            <a:cxnSpLocks/>
          </p:cNvCxnSpPr>
          <p:nvPr/>
        </p:nvCxnSpPr>
        <p:spPr>
          <a:xfrm flipH="1">
            <a:off x="5886450" y="731116"/>
            <a:ext cx="1524289" cy="50713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3" name="文字方塊 32">
                <a:extLst>
                  <a:ext uri="{FF2B5EF4-FFF2-40B4-BE49-F238E27FC236}">
                    <a16:creationId xmlns:a16="http://schemas.microsoft.com/office/drawing/2014/main" id="{2DE51A3F-E0C3-3BC9-13D8-A815027D9BF4}"/>
                  </a:ext>
                </a:extLst>
              </p:cNvPr>
              <p:cNvSpPr txBox="1"/>
              <p:nvPr/>
            </p:nvSpPr>
            <p:spPr>
              <a:xfrm>
                <a:off x="327313" y="1843520"/>
                <a:ext cx="6619313" cy="70763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zh-TW" alt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TW" altLang="en-US" sz="28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zh-TW" sz="2800" i="1" kern="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MSE</m:t>
                        </m:r>
                      </m:num>
                      <m:den>
                        <m:r>
                          <a:rPr lang="zh-TW" altLang="en-US" sz="28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zh-TW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W</m:t>
                        </m:r>
                      </m:den>
                    </m:f>
                    <m:r>
                      <a:rPr lang="en-US" altLang="zh-TW" sz="280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zh-TW" altLang="en-US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TW" altLang="en-US" sz="280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zh-TW" altLang="zh-TW" sz="2800" i="1" kern="1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i="1" kern="10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zh-TW" sz="2800" i="1" kern="10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num>
                      <m:den>
                        <m:r>
                          <a:rPr lang="zh-TW" altLang="en-US" sz="280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zh-TW" sz="2800" i="1">
                            <a:latin typeface="Cambria Math" panose="02040503050406030204" pitchFamily="18" charset="0"/>
                          </a:rPr>
                          <m:t>W</m:t>
                        </m:r>
                      </m:den>
                    </m:f>
                    <m:r>
                      <a:rPr lang="en-US" altLang="zh-TW" sz="2800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zh-TW" altLang="en-US" sz="28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TW" altLang="en-US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TW" altLang="en-US" sz="280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sz="2800" i="1" kern="100">
                            <a:latin typeface="Cambria Math" panose="02040503050406030204" pitchFamily="18" charset="0"/>
                          </a:rPr>
                          <m:t>−2</m:t>
                        </m:r>
                        <m:r>
                          <a:rPr lang="en-US" altLang="zh-TW" sz="2800" b="0" i="1" kern="100" smtClean="0">
                            <a:latin typeface="Cambria Math" panose="02040503050406030204" pitchFamily="18" charset="0"/>
                          </a:rPr>
                          <m:t>𝑅𝑒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zh-TW" altLang="zh-TW" sz="2800" i="1" kern="1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800" i="1" kern="100">
                                <a:latin typeface="Cambria Math" panose="02040503050406030204" pitchFamily="18" charset="0"/>
                              </a:rPr>
                              <m:t>𝑊</m:t>
                            </m:r>
                            <m:sSup>
                              <m:sSupPr>
                                <m:ctrlPr>
                                  <a:rPr lang="zh-TW" altLang="zh-TW" sz="2800" i="1" kern="1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sz="2800" i="1" kern="100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e>
                              <m:sup>
                                <m:r>
                                  <a:rPr lang="en-US" altLang="zh-TW" sz="2800" i="1" kern="10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zh-TW" altLang="zh-TW" sz="2800" i="1" kern="1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800" i="1" kern="10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altLang="zh-TW" sz="2800" i="1" kern="10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sub>
                            </m:sSub>
                          </m:e>
                        </m:d>
                      </m:num>
                      <m:den>
                        <m:r>
                          <a:rPr lang="zh-TW" altLang="en-US" sz="280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zh-TW" sz="2800" i="1">
                            <a:latin typeface="Cambria Math" panose="02040503050406030204" pitchFamily="18" charset="0"/>
                          </a:rPr>
                          <m:t>W</m:t>
                        </m:r>
                      </m:den>
                    </m:f>
                  </m:oMath>
                </a14:m>
                <a:r>
                  <a:rPr lang="en-US" altLang="zh-TW" sz="2800" dirty="0">
                    <a:solidFill>
                      <a:schemeClr val="tx1"/>
                    </a:solidFill>
                  </a:rPr>
                  <a:t>+</a:t>
                </a:r>
                <a:r>
                  <a:rPr lang="zh-TW" altLang="en-US" sz="28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TW" altLang="en-US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TW" altLang="en-US" sz="280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zh-TW" altLang="zh-TW" sz="2800" i="1" kern="1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zh-TW" altLang="zh-TW" sz="2800" i="1" kern="1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TW" sz="2800" i="1" kern="100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</m:d>
                          </m:e>
                          <m:sup>
                            <m:r>
                              <a:rPr lang="en-US" altLang="zh-TW" sz="2800" i="1" kern="10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d>
                          <m:dPr>
                            <m:begChr m:val="["/>
                            <m:endChr m:val="]"/>
                            <m:ctrlPr>
                              <a:rPr lang="zh-TW" altLang="zh-TW" sz="2800" i="1" kern="1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zh-TW" altLang="zh-TW" sz="2800" i="1" kern="1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zh-TW" altLang="zh-TW" sz="2800" i="1" kern="10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TW" sz="2800" i="1" kern="100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altLang="zh-TW" sz="2800" i="1" kern="10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zh-TW" altLang="zh-TW" sz="2800" i="1" kern="1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800" i="1" kern="10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altLang="zh-TW" sz="2800" i="1" kern="10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sub>
                            </m:sSub>
                            <m:r>
                              <a:rPr lang="en-US" altLang="zh-TW" sz="2800" i="1" kern="10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zh-TW" altLang="zh-TW" sz="2800" i="1" kern="1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800" i="1" kern="10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altLang="zh-TW" sz="2800" kern="100">
                                    <a:latin typeface="Cambria Math" panose="02040503050406030204" pitchFamily="18" charset="0"/>
                                  </a:rPr>
                                  <m:t>η</m:t>
                                </m:r>
                              </m:sub>
                            </m:sSub>
                          </m:e>
                        </m:d>
                      </m:num>
                      <m:den>
                        <m:r>
                          <a:rPr lang="zh-TW" altLang="en-US" sz="280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zh-TW" sz="2800" i="1">
                            <a:latin typeface="Cambria Math" panose="02040503050406030204" pitchFamily="18" charset="0"/>
                          </a:rPr>
                          <m:t>W</m:t>
                        </m:r>
                      </m:den>
                    </m:f>
                  </m:oMath>
                </a14:m>
                <a:endParaRPr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3" name="文字方塊 32">
                <a:extLst>
                  <a:ext uri="{FF2B5EF4-FFF2-40B4-BE49-F238E27FC236}">
                    <a16:creationId xmlns:a16="http://schemas.microsoft.com/office/drawing/2014/main" id="{2DE51A3F-E0C3-3BC9-13D8-A815027D9B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313" y="1843520"/>
                <a:ext cx="6619313" cy="707630"/>
              </a:xfrm>
              <a:prstGeom prst="rect">
                <a:avLst/>
              </a:prstGeom>
              <a:blipFill>
                <a:blip r:embed="rId4"/>
                <a:stretch>
                  <a:fillRect l="-92" b="-1810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4" name="文字方塊 33">
                <a:extLst>
                  <a:ext uri="{FF2B5EF4-FFF2-40B4-BE49-F238E27FC236}">
                    <a16:creationId xmlns:a16="http://schemas.microsoft.com/office/drawing/2014/main" id="{E2B4E784-6CA7-AB4D-C3CA-81D96CC4742C}"/>
                  </a:ext>
                </a:extLst>
              </p:cNvPr>
              <p:cNvSpPr txBox="1"/>
              <p:nvPr/>
            </p:nvSpPr>
            <p:spPr>
              <a:xfrm>
                <a:off x="308263" y="2767445"/>
                <a:ext cx="5180521" cy="702244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TW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altLang="zh-TW" sz="2400" i="1" kern="1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MSE</m:t>
                          </m:r>
                        </m:num>
                        <m:den>
                          <m:r>
                            <a:rPr lang="zh-TW" altLang="en-US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altLang="zh-TW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den>
                      </m:f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0" i="0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2</m:t>
                      </m:r>
                      <m:sSup>
                        <m:sSupPr>
                          <m:ctrlPr>
                            <a:rPr lang="zh-TW" altLang="zh-TW" sz="2400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 kern="10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p>
                          <m:r>
                            <a:rPr lang="en-US" altLang="zh-TW" sz="2400" i="1" kern="10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sSub>
                        <m:sSubPr>
                          <m:ctrlPr>
                            <a:rPr lang="zh-TW" altLang="zh-TW" sz="2400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 kern="10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TW" sz="2400" i="1" kern="10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altLang="zh-TW" sz="2400" b="0" i="0" kern="1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altLang="zh-TW" sz="2400" b="0" i="1" kern="1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altLang="zh-TW" sz="2400" b="0" i="1" kern="1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  <m:sSup>
                        <m:sSupPr>
                          <m:ctrlPr>
                            <a:rPr lang="zh-TW" altLang="zh-TW" sz="2400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kern="1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zh-TW" altLang="zh-TW" sz="2400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 kern="10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d>
                        </m:e>
                        <m:sup>
                          <m:r>
                            <a:rPr lang="en-US" altLang="zh-TW" sz="2400" i="1" kern="10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zh-TW" altLang="zh-TW" sz="2400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 kern="10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TW" sz="2400" i="1" kern="10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altLang="zh-TW" sz="2400" i="1" kern="10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TW" altLang="zh-TW" sz="2400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 kern="10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TW" sz="2400" kern="100">
                              <a:latin typeface="Cambria Math" panose="02040503050406030204" pitchFamily="18" charset="0"/>
                            </a:rPr>
                            <m:t>η</m:t>
                          </m:r>
                        </m:sub>
                      </m:sSub>
                      <m:r>
                        <a:rPr lang="en-US" altLang="zh-TW" sz="2400" b="0" i="1" kern="10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4" name="文字方塊 33">
                <a:extLst>
                  <a:ext uri="{FF2B5EF4-FFF2-40B4-BE49-F238E27FC236}">
                    <a16:creationId xmlns:a16="http://schemas.microsoft.com/office/drawing/2014/main" id="{E2B4E784-6CA7-AB4D-C3CA-81D96CC474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263" y="2767445"/>
                <a:ext cx="5180521" cy="70224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文字方塊 34">
            <a:extLst>
              <a:ext uri="{FF2B5EF4-FFF2-40B4-BE49-F238E27FC236}">
                <a16:creationId xmlns:a16="http://schemas.microsoft.com/office/drawing/2014/main" id="{161A3CAB-1002-3EC1-64EB-2E364146CF48}"/>
              </a:ext>
            </a:extLst>
          </p:cNvPr>
          <p:cNvSpPr txBox="1"/>
          <p:nvPr/>
        </p:nvSpPr>
        <p:spPr>
          <a:xfrm>
            <a:off x="6629400" y="3829050"/>
            <a:ext cx="40318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MSE</a:t>
            </a: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對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W</a:t>
            </a: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求微分並且令其</a:t>
            </a:r>
            <a:r>
              <a:rPr lang="zh-TW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為</a:t>
            </a:r>
            <a:r>
              <a:rPr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0</a:t>
            </a:r>
            <a:endParaRPr lang="zh-TW" altLang="en-US" sz="2400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7" name="文字方塊 36">
                <a:extLst>
                  <a:ext uri="{FF2B5EF4-FFF2-40B4-BE49-F238E27FC236}">
                    <a16:creationId xmlns:a16="http://schemas.microsoft.com/office/drawing/2014/main" id="{51E1D05A-1103-0385-851C-41E9585784F5}"/>
                  </a:ext>
                </a:extLst>
              </p:cNvPr>
              <p:cNvSpPr txBox="1"/>
              <p:nvPr/>
            </p:nvSpPr>
            <p:spPr>
              <a:xfrm>
                <a:off x="276225" y="3772159"/>
                <a:ext cx="6096000" cy="570221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0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altLang="zh-TW" sz="280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2</m:t>
                      </m:r>
                      <m:sSup>
                        <m:sSupPr>
                          <m:ctrlPr>
                            <a:rPr lang="zh-TW" altLang="zh-TW" sz="2800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800" i="1" kern="10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p>
                          <m:r>
                            <a:rPr lang="en-US" altLang="zh-TW" sz="2800" i="1" kern="10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sSub>
                        <m:sSubPr>
                          <m:ctrlPr>
                            <a:rPr lang="zh-TW" altLang="zh-TW" sz="2800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 kern="10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TW" sz="2800" i="1" kern="10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altLang="zh-TW" sz="2800" b="0" i="0" kern="1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altLang="zh-TW" sz="2800" b="0" i="1" kern="1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altLang="zh-TW" sz="2800" b="0" i="1" kern="1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  <m:sSup>
                        <m:sSupPr>
                          <m:ctrlPr>
                            <a:rPr lang="zh-TW" altLang="zh-TW" sz="2800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800" b="0" i="1" kern="1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zh-TW" altLang="zh-TW" sz="2800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800" i="1" kern="10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d>
                        </m:e>
                        <m:sup>
                          <m:r>
                            <a:rPr lang="en-US" altLang="zh-TW" sz="2800" i="1" kern="10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zh-TW" altLang="zh-TW" sz="2800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 kern="10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TW" sz="2800" i="1" kern="10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altLang="zh-TW" sz="2800" i="1" kern="10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TW" altLang="zh-TW" sz="2800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 kern="10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TW" sz="2800" kern="100">
                              <a:latin typeface="Cambria Math" panose="02040503050406030204" pitchFamily="18" charset="0"/>
                            </a:rPr>
                            <m:t>η</m:t>
                          </m:r>
                        </m:sub>
                      </m:sSub>
                      <m:r>
                        <a:rPr lang="en-US" altLang="zh-TW" sz="2800" b="0" i="1" kern="100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zh-TW" sz="2800" i="1" kern="1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800" i="1" kern="10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>
          <p:sp>
            <p:nvSpPr>
              <p:cNvPr id="37" name="文字方塊 36">
                <a:extLst>
                  <a:ext uri="{FF2B5EF4-FFF2-40B4-BE49-F238E27FC236}">
                    <a16:creationId xmlns:a16="http://schemas.microsoft.com/office/drawing/2014/main" id="{51E1D05A-1103-0385-851C-41E9585784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225" y="3772159"/>
                <a:ext cx="6096000" cy="57022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5" name="文字方塊 44">
                <a:extLst>
                  <a:ext uri="{FF2B5EF4-FFF2-40B4-BE49-F238E27FC236}">
                    <a16:creationId xmlns:a16="http://schemas.microsoft.com/office/drawing/2014/main" id="{9AE99ACD-9EE9-B8D5-50DF-4FBB5A64A12E}"/>
                  </a:ext>
                </a:extLst>
              </p:cNvPr>
              <p:cNvSpPr txBox="1"/>
              <p:nvPr/>
            </p:nvSpPr>
            <p:spPr>
              <a:xfrm>
                <a:off x="393988" y="4653395"/>
                <a:ext cx="4116832" cy="477888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i="1" kern="1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altLang="zh-TW" sz="2800" i="1" kern="1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  <m:sSup>
                        <m:sSupPr>
                          <m:ctrlPr>
                            <a:rPr lang="zh-TW" altLang="zh-TW" sz="2800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800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zh-TW" altLang="zh-TW" sz="2800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800" i="1" kern="10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d>
                        </m:e>
                        <m:sup>
                          <m:r>
                            <a:rPr lang="en-US" altLang="zh-TW" sz="2800" i="1" kern="10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zh-TW" altLang="zh-TW" sz="2800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 kern="10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TW" sz="2800" i="1" kern="10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altLang="zh-TW" sz="2800" i="1" kern="10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TW" altLang="zh-TW" sz="2800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 kern="10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TW" sz="2800" kern="100">
                              <a:latin typeface="Cambria Math" panose="02040503050406030204" pitchFamily="18" charset="0"/>
                            </a:rPr>
                            <m:t>η</m:t>
                          </m:r>
                        </m:sub>
                      </m:sSub>
                      <m:r>
                        <a:rPr lang="en-US" altLang="zh-TW" sz="2800" i="1" kern="10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=2</m:t>
                      </m:r>
                      <m:sSup>
                        <m:sSupPr>
                          <m:ctrlPr>
                            <a:rPr lang="zh-TW" altLang="zh-TW" sz="2800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800" i="1" kern="10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p>
                          <m:r>
                            <a:rPr lang="en-US" altLang="zh-TW" sz="2800" i="1" kern="10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sSub>
                        <m:sSubPr>
                          <m:ctrlPr>
                            <a:rPr lang="zh-TW" altLang="zh-TW" sz="2800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 kern="10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TW" sz="2800" i="1" kern="10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</m:oMath>
                  </m:oMathPara>
                </a14:m>
                <a:endParaRPr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45" name="文字方塊 44">
                <a:extLst>
                  <a:ext uri="{FF2B5EF4-FFF2-40B4-BE49-F238E27FC236}">
                    <a16:creationId xmlns:a16="http://schemas.microsoft.com/office/drawing/2014/main" id="{9AE99ACD-9EE9-B8D5-50DF-4FBB5A64A1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988" y="4653395"/>
                <a:ext cx="4116832" cy="47788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6" name="文字方塊 45">
                <a:extLst>
                  <a:ext uri="{FF2B5EF4-FFF2-40B4-BE49-F238E27FC236}">
                    <a16:creationId xmlns:a16="http://schemas.microsoft.com/office/drawing/2014/main" id="{16270C08-F279-E4D2-CDE5-8846DE7C34B9}"/>
                  </a:ext>
                </a:extLst>
              </p:cNvPr>
              <p:cNvSpPr txBox="1"/>
              <p:nvPr/>
            </p:nvSpPr>
            <p:spPr>
              <a:xfrm>
                <a:off x="355888" y="5491595"/>
                <a:ext cx="5986382" cy="77098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2800" i="1" kern="1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𝑊</m:t>
                    </m:r>
                    <m:r>
                      <a:rPr lang="en-US" altLang="zh-TW" sz="2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zh-TW" altLang="en-US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2</m:t>
                        </m:r>
                        <m:sSup>
                          <m:sSupPr>
                            <m:ctrlPr>
                              <a:rPr lang="zh-TW" altLang="zh-TW" sz="2800" i="1" kern="1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800" i="1" kern="10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p>
                            <m:r>
                              <a:rPr lang="en-US" altLang="zh-TW" sz="2800" i="1" kern="10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sSub>
                          <m:sSubPr>
                            <m:ctrlPr>
                              <a:rPr lang="zh-TW" altLang="zh-TW" sz="2800" i="1" kern="1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i="1" kern="10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zh-TW" sz="2800" i="1" kern="10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num>
                      <m:den>
                        <m:r>
                          <a:rPr lang="en-US" altLang="zh-TW" sz="28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sSup>
                          <m:sSupPr>
                            <m:ctrlPr>
                              <a:rPr lang="zh-TW" altLang="zh-TW" sz="2800" i="1" kern="1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800" i="1" kern="1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zh-TW" altLang="zh-TW" sz="2800" i="1" kern="1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TW" sz="2800" i="1" kern="100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e>
                            </m:d>
                          </m:e>
                          <m:sup>
                            <m:r>
                              <a:rPr lang="en-US" altLang="zh-TW" sz="2800" i="1" kern="10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zh-TW" altLang="zh-TW" sz="2800" i="1" kern="1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i="1" kern="10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zh-TW" sz="2800" i="1" kern="10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  <m:r>
                          <a:rPr lang="en-US" altLang="zh-TW" sz="2800" i="1" kern="10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zh-TW" altLang="zh-TW" sz="2800" i="1" kern="1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i="1" kern="10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TW" sz="2800" kern="100">
                                <a:latin typeface="Cambria Math" panose="02040503050406030204" pitchFamily="18" charset="0"/>
                              </a:rPr>
                              <m:t>η</m:t>
                            </m:r>
                          </m:sub>
                        </m:sSub>
                        <m:r>
                          <a:rPr lang="en-US" altLang="zh-TW" sz="2800" i="1" kern="10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US" altLang="zh-TW" sz="2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zh-TW" altLang="en-US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zh-TW" altLang="zh-TW" sz="2800" i="1" kern="1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800" i="1" kern="10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p>
                            <m:r>
                              <a:rPr lang="en-US" altLang="zh-TW" sz="2800" i="1" kern="10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sSub>
                          <m:sSubPr>
                            <m:ctrlPr>
                              <a:rPr lang="zh-TW" altLang="zh-TW" sz="2800" i="1" kern="1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i="1" kern="10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zh-TW" sz="2800" i="1" kern="10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zh-TW" altLang="zh-TW" sz="2800" i="1" kern="1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800" i="1" kern="1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zh-TW" altLang="zh-TW" sz="2800" i="1" kern="1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TW" sz="2800" i="1" kern="100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e>
                            </m:d>
                          </m:e>
                          <m:sup>
                            <m:r>
                              <a:rPr lang="en-US" altLang="zh-TW" sz="2800" i="1" kern="10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zh-TW" altLang="zh-TW" sz="2800" i="1" kern="1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i="1" kern="10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zh-TW" sz="2800" i="1" kern="10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  <m:r>
                          <a:rPr lang="en-US" altLang="zh-TW" sz="2800" i="1" kern="10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zh-TW" altLang="zh-TW" sz="2800" i="1" kern="1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i="1" kern="10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TW" sz="2800" kern="100">
                                <a:latin typeface="Cambria Math" panose="02040503050406030204" pitchFamily="18" charset="0"/>
                              </a:rPr>
                              <m:t>η</m:t>
                            </m:r>
                          </m:sub>
                        </m:sSub>
                        <m:r>
                          <a:rPr lang="en-US" altLang="zh-TW" sz="2800" i="1" kern="10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US" altLang="zh-TW" sz="2800" i="1" kern="10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zh-TW" altLang="en-US" sz="28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TW" altLang="en-US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zh-TW" altLang="zh-TW" sz="2800" i="1" kern="1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800" i="1" kern="10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p>
                            <m:r>
                              <a:rPr lang="en-US" altLang="zh-TW" sz="2800" i="1" kern="10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zh-TW" altLang="zh-TW" sz="2800" i="1" kern="1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800" i="1" kern="1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zh-TW" altLang="zh-TW" sz="2800" i="1" kern="1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TW" sz="2800" i="1" kern="100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e>
                            </m:d>
                          </m:e>
                          <m:sup>
                            <m:r>
                              <a:rPr lang="en-US" altLang="zh-TW" sz="2800" i="1" kern="10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TW" sz="2800" i="1" kern="10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altLang="zh-TW" sz="2800" i="1" kern="100">
                            <a:latin typeface="Cambria Math" panose="02040503050406030204" pitchFamily="18" charset="0"/>
                          </a:rPr>
                          <m:t>K</m:t>
                        </m:r>
                        <m:r>
                          <a:rPr lang="en-US" altLang="zh-TW" sz="2800" i="1" kern="10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46" name="文字方塊 45">
                <a:extLst>
                  <a:ext uri="{FF2B5EF4-FFF2-40B4-BE49-F238E27FC236}">
                    <a16:creationId xmlns:a16="http://schemas.microsoft.com/office/drawing/2014/main" id="{16270C08-F279-E4D2-CDE5-8846DE7C34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888" y="5491595"/>
                <a:ext cx="5986382" cy="77098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字方塊 46">
                <a:extLst>
                  <a:ext uri="{FF2B5EF4-FFF2-40B4-BE49-F238E27FC236}">
                    <a16:creationId xmlns:a16="http://schemas.microsoft.com/office/drawing/2014/main" id="{4CC2429E-172C-5C7E-5F47-897D3C468AC9}"/>
                  </a:ext>
                </a:extLst>
              </p:cNvPr>
              <p:cNvSpPr txBox="1"/>
              <p:nvPr/>
            </p:nvSpPr>
            <p:spPr>
              <a:xfrm>
                <a:off x="7535430" y="5414639"/>
                <a:ext cx="4075546" cy="931858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square">
                <a:spAutoFit/>
              </a:bodyPr>
              <a:lstStyle/>
              <a:p>
                <a:pPr>
                  <a:lnSpc>
                    <a:spcPct val="115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TW" sz="2000" i="1" kern="10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2000" i="1" kern="10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</m:acc>
                      <m:d>
                        <m:dPr>
                          <m:ctrlPr>
                            <a:rPr lang="zh-TW" altLang="zh-TW" sz="20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000" i="1" kern="100">
                              <a:effectLst/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altLang="zh-TW" sz="2000" i="1" kern="100">
                              <a:effectLst/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000" i="1" kern="100">
                              <a:effectLst/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altLang="zh-TW" sz="2000" i="1" kern="100"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TW" altLang="zh-TW" sz="20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zh-TW" altLang="zh-TW" sz="20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000" i="1" kern="100">
                                  <a:effectLst/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p>
                              <m:r>
                                <a:rPr lang="en-US" altLang="zh-TW" sz="2000" i="1" kern="100">
                                  <a:effectLst/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d>
                            <m:dPr>
                              <m:ctrlPr>
                                <a:rPr lang="zh-TW" altLang="zh-TW" sz="20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000" i="1" kern="100">
                                  <a:effectLst/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altLang="zh-TW" sz="2000" i="1" kern="100">
                                  <a:effectLst/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2000" i="1" kern="100">
                                  <a:effectLst/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num>
                        <m:den>
                          <m:sSup>
                            <m:sSupPr>
                              <m:ctrlPr>
                                <a:rPr lang="zh-TW" altLang="zh-TW" sz="20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zh-TW" altLang="zh-TW" sz="20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000" i="1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  <m:d>
                                    <m:dPr>
                                      <m:ctrlPr>
                                        <a:rPr lang="zh-TW" altLang="zh-TW" sz="2000" i="1" kern="100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2000" i="1" kern="1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  <m:r>
                                        <a:rPr lang="en-US" altLang="zh-TW" sz="2000" i="1" kern="1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zh-TW" sz="2000" i="1" kern="1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altLang="zh-TW" sz="2000" i="1" kern="100">
                                  <a:effectLst/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TW" sz="2000" i="1" kern="100">
                              <a:effectLst/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TW" sz="2000" i="1" kern="100">
                              <a:effectLst/>
                              <a:latin typeface="Cambria Math" panose="02040503050406030204" pitchFamily="18" charset="0"/>
                            </a:rPr>
                            <m:t>𝐾</m:t>
                          </m:r>
                        </m:den>
                      </m:f>
                      <m:r>
                        <a:rPr lang="en-US" altLang="zh-TW" sz="2000" kern="100">
                          <a:effectLst/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altLang="zh-TW" sz="2000" i="1" kern="100">
                          <a:effectLst/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zh-TW" altLang="zh-TW" sz="20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000" i="1" kern="100">
                              <a:effectLst/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altLang="zh-TW" sz="2000" i="1" kern="100">
                              <a:effectLst/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000" i="1" kern="100">
                              <a:effectLst/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</m:oMath>
                  </m:oMathPara>
                </a14:m>
                <a:endParaRPr lang="zh-TW" altLang="zh-TW" sz="2000" kern="100" dirty="0">
                  <a:effectLst/>
                  <a:latin typeface="Aptos" panose="020B0004020202020204" pitchFamily="34" charset="0"/>
                </a:endParaRPr>
              </a:p>
            </p:txBody>
          </p:sp>
        </mc:Choice>
        <mc:Fallback xmlns="">
          <p:sp>
            <p:nvSpPr>
              <p:cNvPr id="47" name="文字方塊 46">
                <a:extLst>
                  <a:ext uri="{FF2B5EF4-FFF2-40B4-BE49-F238E27FC236}">
                    <a16:creationId xmlns:a16="http://schemas.microsoft.com/office/drawing/2014/main" id="{4CC2429E-172C-5C7E-5F47-897D3C468A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5430" y="5414639"/>
                <a:ext cx="4075546" cy="93185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字方塊 47">
                <a:extLst>
                  <a:ext uri="{FF2B5EF4-FFF2-40B4-BE49-F238E27FC236}">
                    <a16:creationId xmlns:a16="http://schemas.microsoft.com/office/drawing/2014/main" id="{A41F80AE-5716-580C-1AC7-864CEFA69260}"/>
                  </a:ext>
                </a:extLst>
              </p:cNvPr>
              <p:cNvSpPr txBox="1"/>
              <p:nvPr/>
            </p:nvSpPr>
            <p:spPr>
              <a:xfrm>
                <a:off x="7506855" y="4719314"/>
                <a:ext cx="4075546" cy="558486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square">
                <a:spAutoFit/>
              </a:bodyPr>
              <a:lstStyle/>
              <a:p>
                <a:pPr>
                  <a:lnSpc>
                    <a:spcPct val="115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TW" sz="2000" i="1" kern="10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2000" i="1" kern="10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</m:acc>
                      <m:d>
                        <m:dPr>
                          <m:ctrlPr>
                            <a:rPr lang="zh-TW" altLang="zh-TW" sz="20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000" i="1" kern="100">
                              <a:effectLst/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altLang="zh-TW" sz="2000" i="1" kern="100">
                              <a:effectLst/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000" i="1" kern="100">
                              <a:effectLst/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altLang="zh-TW" sz="2000" i="1" kern="100"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000" b="0" i="1" kern="100" smtClean="0">
                          <a:effectLst/>
                          <a:latin typeface="Cambria Math" panose="02040503050406030204" pitchFamily="18" charset="0"/>
                        </a:rPr>
                        <m:t>𝑊</m:t>
                      </m:r>
                      <m:d>
                        <m:dPr>
                          <m:ctrlPr>
                            <a:rPr lang="zh-TW" altLang="zh-TW" sz="2000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000" i="1" kern="10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altLang="zh-TW" sz="2000" i="1" kern="10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000" i="1" kern="10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altLang="zh-TW" sz="2000" kern="100">
                          <a:effectLst/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altLang="zh-TW" sz="2000" i="1" kern="100">
                          <a:effectLst/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zh-TW" altLang="zh-TW" sz="20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000" i="1" kern="100">
                              <a:effectLst/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altLang="zh-TW" sz="2000" i="1" kern="100">
                              <a:effectLst/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000" i="1" kern="100">
                              <a:effectLst/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</m:oMath>
                  </m:oMathPara>
                </a14:m>
                <a:endParaRPr lang="zh-TW" altLang="zh-TW" sz="2000" kern="100" dirty="0">
                  <a:effectLst/>
                  <a:latin typeface="Aptos" panose="020B0004020202020204" pitchFamily="34" charset="0"/>
                </a:endParaRPr>
              </a:p>
            </p:txBody>
          </p:sp>
        </mc:Choice>
        <mc:Fallback xmlns="">
          <p:sp>
            <p:nvSpPr>
              <p:cNvPr id="48" name="文字方塊 47">
                <a:extLst>
                  <a:ext uri="{FF2B5EF4-FFF2-40B4-BE49-F238E27FC236}">
                    <a16:creationId xmlns:a16="http://schemas.microsoft.com/office/drawing/2014/main" id="{A41F80AE-5716-580C-1AC7-864CEFA692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6855" y="4719314"/>
                <a:ext cx="4075546" cy="55848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手繪多邊形: 圖案 49">
            <a:extLst>
              <a:ext uri="{FF2B5EF4-FFF2-40B4-BE49-F238E27FC236}">
                <a16:creationId xmlns:a16="http://schemas.microsoft.com/office/drawing/2014/main" id="{83124743-D073-12F8-3936-165C633A4105}"/>
              </a:ext>
            </a:extLst>
          </p:cNvPr>
          <p:cNvSpPr/>
          <p:nvPr/>
        </p:nvSpPr>
        <p:spPr>
          <a:xfrm>
            <a:off x="9715500" y="1943100"/>
            <a:ext cx="2085975" cy="1686156"/>
          </a:xfrm>
          <a:custGeom>
            <a:avLst/>
            <a:gdLst>
              <a:gd name="connsiteX0" fmla="*/ 0 w 2085975"/>
              <a:gd name="connsiteY0" fmla="*/ 0 h 1686156"/>
              <a:gd name="connsiteX1" fmla="*/ 1095375 w 2085975"/>
              <a:gd name="connsiteY1" fmla="*/ 1685925 h 1686156"/>
              <a:gd name="connsiteX2" fmla="*/ 2085975 w 2085975"/>
              <a:gd name="connsiteY2" fmla="*/ 95250 h 1686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85975" h="1686156">
                <a:moveTo>
                  <a:pt x="0" y="0"/>
                </a:moveTo>
                <a:cubicBezTo>
                  <a:pt x="373856" y="835025"/>
                  <a:pt x="747713" y="1670050"/>
                  <a:pt x="1095375" y="1685925"/>
                </a:cubicBezTo>
                <a:cubicBezTo>
                  <a:pt x="1443037" y="1701800"/>
                  <a:pt x="1764506" y="898525"/>
                  <a:pt x="2085975" y="9525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0F468D0A-9F41-D1B5-428D-F35E6C8B1634}"/>
              </a:ext>
            </a:extLst>
          </p:cNvPr>
          <p:cNvSpPr txBox="1"/>
          <p:nvPr/>
        </p:nvSpPr>
        <p:spPr>
          <a:xfrm>
            <a:off x="9791700" y="1543050"/>
            <a:ext cx="2044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MSE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是一個</a:t>
            </a:r>
            <a:r>
              <a:rPr lang="zh-TW" altLang="en-US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凸函數</a:t>
            </a:r>
          </a:p>
        </p:txBody>
      </p: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9F7FA7F6-689A-DC99-42CA-C510A9F14512}"/>
              </a:ext>
            </a:extLst>
          </p:cNvPr>
          <p:cNvSpPr txBox="1"/>
          <p:nvPr/>
        </p:nvSpPr>
        <p:spPr>
          <a:xfrm>
            <a:off x="7014531" y="2638425"/>
            <a:ext cx="278954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如果對</a:t>
            </a: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W</a:t>
            </a: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微分</a:t>
            </a: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=0</a:t>
            </a: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endParaRPr lang="en-US" altLang="zh-TW" sz="28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algn="ctr"/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代表有</a:t>
            </a:r>
            <a:r>
              <a:rPr lang="zh-TW" altLang="en-US" sz="28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最小值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08475BE0-7363-67B0-3E73-F68EC48C5B16}"/>
                  </a:ext>
                </a:extLst>
              </p:cNvPr>
              <p:cNvSpPr txBox="1"/>
              <p:nvPr/>
            </p:nvSpPr>
            <p:spPr>
              <a:xfrm>
                <a:off x="5846618" y="4628402"/>
                <a:ext cx="1034473" cy="717119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i="1" kern="100">
                          <a:latin typeface="Cambria Math" panose="02040503050406030204" pitchFamily="18" charset="0"/>
                        </a:rPr>
                        <m:t>K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TW" altLang="en-US" sz="1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TW" altLang="zh-TW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 kern="10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TW" kern="100">
                                  <a:latin typeface="Cambria Math" panose="02040503050406030204" pitchFamily="18" charset="0"/>
                                </a:rPr>
                                <m:t>η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zh-TW" altLang="zh-TW" sz="1800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800" i="1" kern="10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zh-TW" sz="1800" i="1" kern="10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TW" altLang="en-US" dirty="0"/>
              </a:p>
            </p:txBody>
          </p:sp>
        </mc:Choice>
        <mc:Fallback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08475BE0-7363-67B0-3E73-F68EC48C5B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6618" y="4628402"/>
                <a:ext cx="1034473" cy="71711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059215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81EBC67A-BE6C-E896-18B4-B6DCE1E15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5EE10-825B-4D49-8D47-2CB0B2BE83D5}" type="slidenum">
              <a:rPr lang="zh-TW" altLang="en-US" smtClean="0"/>
              <a:t>14</a:t>
            </a:fld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5F14F2B-9AB4-C445-4249-FF4AF20040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608" y="2870250"/>
            <a:ext cx="3689009" cy="2961294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019E8225-80AC-FAF9-AFCB-916B74288F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9243" y="2870250"/>
            <a:ext cx="3689009" cy="2961294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31B3CA0D-C2B5-D440-6D6F-6F4EC66A7A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6879" y="2870250"/>
            <a:ext cx="3689009" cy="2961294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A4EE3EE7-56F2-3B37-D4AB-E0EBA38CC7BD}"/>
              </a:ext>
            </a:extLst>
          </p:cNvPr>
          <p:cNvSpPr txBox="1"/>
          <p:nvPr/>
        </p:nvSpPr>
        <p:spPr>
          <a:xfrm>
            <a:off x="0" y="224440"/>
            <a:ext cx="12192000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48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Wiener</a:t>
            </a:r>
            <a:r>
              <a:rPr lang="zh-TW" altLang="en-US" sz="48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濾波 效果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61D3F919-F844-A4B0-EB01-86D28C30EAA4}"/>
                  </a:ext>
                </a:extLst>
              </p:cNvPr>
              <p:cNvSpPr txBox="1"/>
              <p:nvPr/>
            </p:nvSpPr>
            <p:spPr>
              <a:xfrm>
                <a:off x="677430" y="1480814"/>
                <a:ext cx="4075546" cy="931858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square">
                <a:spAutoFit/>
              </a:bodyPr>
              <a:lstStyle/>
              <a:p>
                <a:pPr>
                  <a:lnSpc>
                    <a:spcPct val="115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TW" sz="2000" i="1" kern="10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2000" i="1" kern="10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</m:acc>
                      <m:d>
                        <m:dPr>
                          <m:ctrlPr>
                            <a:rPr lang="zh-TW" altLang="zh-TW" sz="20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000" i="1" kern="100">
                              <a:effectLst/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altLang="zh-TW" sz="2000" i="1" kern="100">
                              <a:effectLst/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000" i="1" kern="100">
                              <a:effectLst/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altLang="zh-TW" sz="2000" i="1" kern="100"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TW" altLang="zh-TW" sz="20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zh-TW" altLang="zh-TW" sz="20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000" i="1" kern="100">
                                  <a:effectLst/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p>
                              <m:r>
                                <a:rPr lang="en-US" altLang="zh-TW" sz="2000" i="1" kern="100">
                                  <a:effectLst/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d>
                            <m:dPr>
                              <m:ctrlPr>
                                <a:rPr lang="zh-TW" altLang="zh-TW" sz="20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000" i="1" kern="100">
                                  <a:effectLst/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altLang="zh-TW" sz="2000" i="1" kern="100">
                                  <a:effectLst/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2000" i="1" kern="100">
                                  <a:effectLst/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num>
                        <m:den>
                          <m:sSup>
                            <m:sSupPr>
                              <m:ctrlPr>
                                <a:rPr lang="zh-TW" altLang="zh-TW" sz="20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zh-TW" altLang="zh-TW" sz="20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000" i="1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  <m:d>
                                    <m:dPr>
                                      <m:ctrlPr>
                                        <a:rPr lang="zh-TW" altLang="zh-TW" sz="2000" i="1" kern="100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2000" i="1" kern="1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  <m:r>
                                        <a:rPr lang="en-US" altLang="zh-TW" sz="2000" i="1" kern="1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zh-TW" sz="2000" i="1" kern="1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altLang="zh-TW" sz="2000" i="1" kern="100">
                                  <a:effectLst/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TW" sz="2000" i="1" kern="100">
                              <a:effectLst/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TW" sz="2000" i="1" kern="100">
                              <a:effectLst/>
                              <a:latin typeface="Cambria Math" panose="02040503050406030204" pitchFamily="18" charset="0"/>
                            </a:rPr>
                            <m:t>𝐾</m:t>
                          </m:r>
                        </m:den>
                      </m:f>
                      <m:r>
                        <a:rPr lang="en-US" altLang="zh-TW" sz="2000" kern="100">
                          <a:effectLst/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altLang="zh-TW" sz="2000" i="1" kern="100">
                          <a:effectLst/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zh-TW" altLang="zh-TW" sz="20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000" i="1" kern="100">
                              <a:effectLst/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altLang="zh-TW" sz="2000" i="1" kern="100">
                              <a:effectLst/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000" i="1" kern="100">
                              <a:effectLst/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</m:oMath>
                  </m:oMathPara>
                </a14:m>
                <a:endParaRPr lang="zh-TW" altLang="zh-TW" sz="2000" kern="100" dirty="0">
                  <a:effectLst/>
                  <a:latin typeface="Aptos" panose="020B0004020202020204" pitchFamily="34" charset="0"/>
                </a:endParaRPr>
              </a:p>
            </p:txBody>
          </p:sp>
        </mc:Choice>
        <mc:Fallback xmlns="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61D3F919-F844-A4B0-EB01-86D28C30EA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430" y="1480814"/>
                <a:ext cx="4075546" cy="93185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194728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53C84407-02AF-5B3E-EEE9-BBE8D297B95C}"/>
              </a:ext>
            </a:extLst>
          </p:cNvPr>
          <p:cNvSpPr txBox="1"/>
          <p:nvPr/>
        </p:nvSpPr>
        <p:spPr>
          <a:xfrm>
            <a:off x="0" y="224440"/>
            <a:ext cx="12192000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4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色彩基礎大綱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C0FBD479-B5AC-85AF-38BD-B89722B926D1}"/>
              </a:ext>
            </a:extLst>
          </p:cNvPr>
          <p:cNvSpPr txBox="1"/>
          <p:nvPr/>
        </p:nvSpPr>
        <p:spPr>
          <a:xfrm>
            <a:off x="505325" y="1065875"/>
            <a:ext cx="6553201" cy="43938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685800" indent="-6858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TW" altLang="en-US" sz="4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影像的色彩</a:t>
            </a:r>
            <a:endParaRPr lang="en-US" altLang="zh-TW" sz="48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685800" indent="-6858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TW" altLang="en-US" sz="4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色彩</a:t>
            </a:r>
            <a:r>
              <a:rPr lang="zh-TW" altLang="en-US" sz="48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模型</a:t>
            </a:r>
            <a:endParaRPr lang="en-US" altLang="zh-TW" sz="4800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685800" indent="-6858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TW" altLang="en-US" sz="48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虛擬</a:t>
            </a:r>
            <a:r>
              <a:rPr lang="zh-TW" altLang="en-US" sz="4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色彩影像處理</a:t>
            </a:r>
            <a:endParaRPr lang="en-US" altLang="zh-TW" sz="48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685800" indent="-6858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TW" altLang="en-US" sz="4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彩色影像</a:t>
            </a:r>
            <a:r>
              <a:rPr lang="zh-TW" altLang="en-US" sz="48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處理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88AE853-77C1-32A2-7725-46EC13D58F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5EE10-825B-4D49-8D47-2CB0B2BE83D5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130061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DAD9EC-02A6-688C-3B34-8DCA1E68CE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>
            <a:extLst>
              <a:ext uri="{FF2B5EF4-FFF2-40B4-BE49-F238E27FC236}">
                <a16:creationId xmlns:a16="http://schemas.microsoft.com/office/drawing/2014/main" id="{D4A099D2-CE9D-86C7-546B-BBCFFBBE5638}"/>
              </a:ext>
            </a:extLst>
          </p:cNvPr>
          <p:cNvSpPr txBox="1"/>
          <p:nvPr/>
        </p:nvSpPr>
        <p:spPr>
          <a:xfrm>
            <a:off x="0" y="224440"/>
            <a:ext cx="12192000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4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色彩基礎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679BD785-C7D9-3535-5FF3-9ED5D391D535}"/>
              </a:ext>
            </a:extLst>
          </p:cNvPr>
          <p:cNvSpPr txBox="1"/>
          <p:nvPr/>
        </p:nvSpPr>
        <p:spPr>
          <a:xfrm>
            <a:off x="505324" y="1090482"/>
            <a:ext cx="10323097" cy="328590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685800" indent="-6858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TW" altLang="en-US" sz="4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色彩是一種</a:t>
            </a:r>
            <a:r>
              <a:rPr lang="zh-TW" altLang="en-US" sz="4800" dirty="0">
                <a:solidFill>
                  <a:schemeClr val="accent6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有效的描述子</a:t>
            </a:r>
            <a:endParaRPr lang="en-US" altLang="zh-TW" sz="4800" dirty="0">
              <a:solidFill>
                <a:schemeClr val="accent6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685800" indent="-6858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TW" altLang="en-US" sz="4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人類能辨識的</a:t>
            </a:r>
            <a:r>
              <a:rPr lang="zh-TW" altLang="en-US" sz="48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灰階值</a:t>
            </a:r>
            <a:r>
              <a:rPr lang="zh-TW" altLang="en-US" sz="4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只有</a:t>
            </a:r>
            <a:r>
              <a:rPr lang="zh-TW" altLang="en-US" sz="48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二十幾種</a:t>
            </a:r>
            <a:endParaRPr lang="en-US" altLang="zh-TW" sz="4800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685800" indent="-6858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TW" altLang="en-US" sz="4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人類能辨識的</a:t>
            </a:r>
            <a:r>
              <a:rPr lang="zh-TW" altLang="en-US" sz="4800" dirty="0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色彩</a:t>
            </a:r>
            <a:r>
              <a:rPr lang="zh-TW" altLang="en-US" sz="4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有</a:t>
            </a:r>
            <a:r>
              <a:rPr lang="zh-TW" altLang="en-US" sz="4800" dirty="0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幾千種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22E8CED-3AD6-E90F-F00E-8158BE89D0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5EE10-825B-4D49-8D47-2CB0B2BE83D5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984964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5623F6-3C8C-FC5B-5E03-D949A5CF1A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>
            <a:extLst>
              <a:ext uri="{FF2B5EF4-FFF2-40B4-BE49-F238E27FC236}">
                <a16:creationId xmlns:a16="http://schemas.microsoft.com/office/drawing/2014/main" id="{3A2B1A0B-FE78-C786-4617-C38EDDA990E6}"/>
              </a:ext>
            </a:extLst>
          </p:cNvPr>
          <p:cNvSpPr txBox="1"/>
          <p:nvPr/>
        </p:nvSpPr>
        <p:spPr>
          <a:xfrm>
            <a:off x="0" y="224440"/>
            <a:ext cx="12192000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4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色彩基礎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403FCDF5-186C-CBB6-A8C6-A93E3017D006}"/>
              </a:ext>
            </a:extLst>
          </p:cNvPr>
          <p:cNvSpPr txBox="1"/>
          <p:nvPr/>
        </p:nvSpPr>
        <p:spPr>
          <a:xfrm>
            <a:off x="489281" y="1150189"/>
            <a:ext cx="10323097" cy="489903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685800" indent="-6858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TW" altLang="en-US" sz="4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彩色影像兩大領域</a:t>
            </a:r>
            <a:endParaRPr lang="en-US" altLang="zh-TW" sz="48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1143000" lvl="1" indent="-6858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TW" altLang="en-US" sz="48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全色彩</a:t>
            </a:r>
            <a:r>
              <a:rPr lang="en-US" altLang="zh-TW" sz="48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(full-color)</a:t>
            </a:r>
          </a:p>
          <a:p>
            <a:pPr marL="1600200" lvl="2" indent="-6858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TW" altLang="en-US" sz="3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影像由全彩色影像感應器獲取</a:t>
            </a:r>
            <a:endParaRPr lang="en-US" altLang="zh-TW" sz="3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1143000" lvl="1" indent="-6858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TW" altLang="en-US" sz="4800" dirty="0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虛擬色彩</a:t>
            </a:r>
            <a:r>
              <a:rPr lang="en-US" altLang="zh-TW" sz="4800" dirty="0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(pseudo-color)</a:t>
            </a:r>
          </a:p>
          <a:p>
            <a:pPr marL="1600200" lvl="2" indent="-6858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TW" altLang="en-US" sz="3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對一種特定的單色強度或強度範圍賦予一種顏色</a:t>
            </a:r>
          </a:p>
        </p:txBody>
      </p:sp>
      <p:pic>
        <p:nvPicPr>
          <p:cNvPr id="1026" name="Picture 2" descr="Pseudo Color Image | Free Software Lab">
            <a:extLst>
              <a:ext uri="{FF2B5EF4-FFF2-40B4-BE49-F238E27FC236}">
                <a16:creationId xmlns:a16="http://schemas.microsoft.com/office/drawing/2014/main" id="{EA4295A6-7280-90CD-91C7-F1C25EF3B5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881936" y="3433011"/>
            <a:ext cx="1892969" cy="184518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萊娜圖- 維基百科，自由的百科全書">
            <a:extLst>
              <a:ext uri="{FF2B5EF4-FFF2-40B4-BE49-F238E27FC236}">
                <a16:creationId xmlns:a16="http://schemas.microsoft.com/office/drawing/2014/main" id="{2B1B3281-E5AD-AE84-082C-8F3AC6AF93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1134" y="1619250"/>
            <a:ext cx="1889961" cy="188996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24DA2B4-45A1-F4FA-3F35-9A79820F7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5EE10-825B-4D49-8D47-2CB0B2BE83D5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253452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94"/>
          <a:stretch/>
        </p:blipFill>
        <p:spPr bwMode="auto">
          <a:xfrm>
            <a:off x="3898232" y="1522981"/>
            <a:ext cx="8100256" cy="26875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950733" y="4491393"/>
            <a:ext cx="8241267" cy="23666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3568D1B2-7FAB-0685-9D09-3CA034AA0075}"/>
              </a:ext>
            </a:extLst>
          </p:cNvPr>
          <p:cNvSpPr txBox="1"/>
          <p:nvPr/>
        </p:nvSpPr>
        <p:spPr>
          <a:xfrm>
            <a:off x="0" y="224440"/>
            <a:ext cx="12192000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4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色彩基礎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E84A2AF5-5A2F-00E4-A779-E1D9E7D78A37}"/>
              </a:ext>
            </a:extLst>
          </p:cNvPr>
          <p:cNvSpPr txBox="1"/>
          <p:nvPr/>
        </p:nvSpPr>
        <p:spPr>
          <a:xfrm>
            <a:off x="200523" y="1611169"/>
            <a:ext cx="3441035" cy="74405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685800" indent="-6858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TW" altLang="en-US" sz="3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因折射率不同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E8288239-DBE5-DE8C-6443-A8F86C917C49}"/>
              </a:ext>
            </a:extLst>
          </p:cNvPr>
          <p:cNvSpPr txBox="1"/>
          <p:nvPr/>
        </p:nvSpPr>
        <p:spPr>
          <a:xfrm>
            <a:off x="834186" y="2546558"/>
            <a:ext cx="2598822" cy="151209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TW" altLang="en-US" sz="3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紅</a:t>
            </a:r>
            <a:r>
              <a:rPr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、</a:t>
            </a:r>
            <a:r>
              <a:rPr lang="zh-TW" altLang="en-US" sz="3200" dirty="0">
                <a:solidFill>
                  <a:srgbClr val="FF99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橙</a:t>
            </a:r>
            <a:r>
              <a:rPr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、</a:t>
            </a:r>
            <a:r>
              <a:rPr lang="zh-TW" altLang="en-US" sz="3200" dirty="0">
                <a:solidFill>
                  <a:srgbClr val="F9FF0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黃</a:t>
            </a:r>
            <a:endParaRPr lang="en-US" altLang="zh-TW" sz="3200" dirty="0">
              <a:solidFill>
                <a:srgbClr val="F9FF0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r>
              <a:rPr lang="zh-TW" altLang="en-US" sz="320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綠</a:t>
            </a:r>
            <a:r>
              <a:rPr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、</a:t>
            </a:r>
            <a:r>
              <a:rPr lang="zh-TW" altLang="en-US" sz="32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藍</a:t>
            </a:r>
            <a:r>
              <a:rPr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、</a:t>
            </a:r>
            <a:r>
              <a:rPr lang="zh-TW" altLang="en-US" sz="3200" dirty="0">
                <a:solidFill>
                  <a:srgbClr val="3A3F7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紫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539A6609-B189-2269-9B22-AFE6E4A0C1EB}"/>
              </a:ext>
            </a:extLst>
          </p:cNvPr>
          <p:cNvSpPr txBox="1"/>
          <p:nvPr/>
        </p:nvSpPr>
        <p:spPr>
          <a:xfrm>
            <a:off x="192502" y="5228662"/>
            <a:ext cx="3689687" cy="74405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685800" indent="-6858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TW" altLang="en-US" sz="3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波長</a:t>
            </a:r>
            <a:r>
              <a:rPr lang="en-US" altLang="zh-TW" sz="3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400~700nm</a:t>
            </a:r>
            <a:endParaRPr lang="zh-TW" altLang="en-US" sz="3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8" name="投影片編號版面配置區 7">
            <a:extLst>
              <a:ext uri="{FF2B5EF4-FFF2-40B4-BE49-F238E27FC236}">
                <a16:creationId xmlns:a16="http://schemas.microsoft.com/office/drawing/2014/main" id="{73AE5689-6927-7DD7-FD71-B4A54C9A36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5EE10-825B-4D49-8D47-2CB0B2BE83D5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924885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0B069A-4059-E64F-2D1E-7C4ACDB1E6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>
            <a:extLst>
              <a:ext uri="{FF2B5EF4-FFF2-40B4-BE49-F238E27FC236}">
                <a16:creationId xmlns:a16="http://schemas.microsoft.com/office/drawing/2014/main" id="{E52FFE2F-3A02-CC35-A446-6D8898C5C487}"/>
              </a:ext>
            </a:extLst>
          </p:cNvPr>
          <p:cNvSpPr txBox="1"/>
          <p:nvPr/>
        </p:nvSpPr>
        <p:spPr>
          <a:xfrm>
            <a:off x="0" y="224440"/>
            <a:ext cx="12192000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4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色彩三種基本量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B99E8824-119B-DD16-4114-592A60981B58}"/>
              </a:ext>
            </a:extLst>
          </p:cNvPr>
          <p:cNvSpPr txBox="1"/>
          <p:nvPr/>
        </p:nvSpPr>
        <p:spPr>
          <a:xfrm>
            <a:off x="320838" y="1266305"/>
            <a:ext cx="8839204" cy="221983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685800" indent="-6858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TW" altLang="en-US" sz="3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輻射度</a:t>
            </a:r>
            <a:r>
              <a:rPr lang="en-US" altLang="zh-TW" sz="3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</a:t>
            </a:r>
            <a:r>
              <a:rPr lang="zh-TW" altLang="en-US" sz="3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光源輻射出來的總能量</a:t>
            </a:r>
            <a:r>
              <a:rPr lang="en-US" altLang="zh-TW" sz="3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zh-TW" altLang="en-US" sz="3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瓦特</a:t>
            </a:r>
            <a:r>
              <a:rPr lang="en-US" altLang="zh-TW" sz="3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</a:p>
          <a:p>
            <a:pPr marL="685800" indent="-6858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TW" altLang="en-US" sz="3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照度</a:t>
            </a:r>
            <a:r>
              <a:rPr lang="en-US" altLang="zh-TW" sz="3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</a:t>
            </a:r>
            <a:r>
              <a:rPr lang="zh-TW" altLang="en-US" sz="3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觀察者從光源</a:t>
            </a:r>
            <a:r>
              <a:rPr lang="zh-TW" altLang="en-US" sz="3200" dirty="0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感受到</a:t>
            </a:r>
            <a:r>
              <a:rPr lang="zh-TW" altLang="en-US" sz="3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的能量大小</a:t>
            </a:r>
            <a:r>
              <a:rPr lang="en-US" altLang="zh-TW" sz="3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zh-TW" altLang="en-US" sz="3200" dirty="0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流明</a:t>
            </a:r>
            <a:r>
              <a:rPr lang="en-US" altLang="zh-TW" sz="3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</a:p>
          <a:p>
            <a:pPr marL="685800" indent="-6858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TW" altLang="en-US" sz="3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亮度</a:t>
            </a:r>
            <a:r>
              <a:rPr lang="en-US" altLang="zh-TW" sz="3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</a:t>
            </a:r>
            <a:r>
              <a:rPr lang="zh-TW" altLang="en-US" sz="3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不可量測的</a:t>
            </a:r>
            <a:r>
              <a:rPr lang="zh-TW" altLang="en-US" sz="32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主觀</a:t>
            </a:r>
            <a:r>
              <a:rPr lang="zh-TW" altLang="en-US" sz="3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描述子</a:t>
            </a:r>
          </a:p>
        </p:txBody>
      </p:sp>
      <p:sp>
        <p:nvSpPr>
          <p:cNvPr id="8" name="投影片編號版面配置區 7">
            <a:extLst>
              <a:ext uri="{FF2B5EF4-FFF2-40B4-BE49-F238E27FC236}">
                <a16:creationId xmlns:a16="http://schemas.microsoft.com/office/drawing/2014/main" id="{CE2D3FEB-069B-C31B-BC17-49048B617C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5EE10-825B-4D49-8D47-2CB0B2BE83D5}" type="slidenum">
              <a:rPr lang="zh-TW" altLang="en-US" smtClean="0"/>
              <a:t>19</a:t>
            </a:fld>
            <a:endParaRPr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34DB2784-ECB0-A6F5-3D82-EA6B70CF87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23410" y="3684549"/>
            <a:ext cx="6793544" cy="284458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135909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E35B9678-1048-B43E-7FF6-69AD5F507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5EE10-825B-4D49-8D47-2CB0B2BE83D5}" type="slidenum">
              <a:rPr lang="zh-TW" altLang="en-US" smtClean="0"/>
              <a:t>2</a:t>
            </a:fld>
            <a:endParaRPr lang="zh-TW" altLang="en-US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F08064B8-E3EA-A913-BFE4-B87EFB463F67}"/>
              </a:ext>
            </a:extLst>
          </p:cNvPr>
          <p:cNvSpPr txBox="1"/>
          <p:nvPr/>
        </p:nvSpPr>
        <p:spPr>
          <a:xfrm>
            <a:off x="637020" y="1235951"/>
            <a:ext cx="8735580" cy="3290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lnSpc>
                <a:spcPct val="115000"/>
              </a:lnSpc>
              <a:spcAft>
                <a:spcPts val="800"/>
              </a:spcAft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zh-TW" altLang="en-US" sz="32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退化模型分析</a:t>
            </a:r>
          </a:p>
          <a:p>
            <a:pPr marL="800100" lvl="1" indent="-342900">
              <a:lnSpc>
                <a:spcPct val="115000"/>
              </a:lnSpc>
              <a:spcAft>
                <a:spcPts val="800"/>
              </a:spcAft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zh-TW" altLang="en-US" sz="32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模糊核（運動模糊）。</a:t>
            </a: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zh-TW" altLang="en-US" sz="32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基本逆運算</a:t>
            </a:r>
          </a:p>
          <a:p>
            <a:pPr marL="800100" lvl="1" indent="-342900">
              <a:lnSpc>
                <a:spcPct val="115000"/>
              </a:lnSpc>
              <a:spcAft>
                <a:spcPts val="800"/>
              </a:spcAft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zh-TW" altLang="en-US" sz="32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逆濾波（</a:t>
            </a:r>
            <a:r>
              <a:rPr lang="en-US" altLang="zh-TW" sz="32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Inverse Filtering</a:t>
            </a:r>
            <a:r>
              <a:rPr lang="zh-TW" altLang="en-US" sz="32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）</a:t>
            </a:r>
          </a:p>
          <a:p>
            <a:pPr marL="800100" lvl="1" indent="-342900">
              <a:lnSpc>
                <a:spcPct val="115000"/>
              </a:lnSpc>
              <a:spcAft>
                <a:spcPts val="800"/>
              </a:spcAft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zh-TW" altLang="en-US" sz="32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維納濾波（</a:t>
            </a:r>
            <a:r>
              <a:rPr lang="en-US" altLang="zh-TW" sz="32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Wiener Filtering</a:t>
            </a:r>
            <a:r>
              <a:rPr lang="zh-TW" altLang="en-US" sz="32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）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738B0BC1-ABCC-201F-958A-5670B5034D20}"/>
              </a:ext>
            </a:extLst>
          </p:cNvPr>
          <p:cNvSpPr txBox="1"/>
          <p:nvPr/>
        </p:nvSpPr>
        <p:spPr>
          <a:xfrm>
            <a:off x="0" y="224440"/>
            <a:ext cx="12192000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4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影像重建大綱</a:t>
            </a:r>
          </a:p>
        </p:txBody>
      </p:sp>
    </p:spTree>
    <p:extLst>
      <p:ext uri="{BB962C8B-B14F-4D97-AF65-F5344CB8AC3E}">
        <p14:creationId xmlns:p14="http://schemas.microsoft.com/office/powerpoint/2010/main" val="27230202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861992" y="1789222"/>
            <a:ext cx="7105420" cy="43709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B9EE37BF-82BB-558F-7446-81D5FA086F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5EE10-825B-4D49-8D47-2CB0B2BE83D5}" type="slidenum">
              <a:rPr lang="zh-TW" altLang="en-US" smtClean="0"/>
              <a:t>20</a:t>
            </a:fld>
            <a:endParaRPr lang="zh-TW" alt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09760005-24E8-C70A-6E15-72F72DF6D3E1}"/>
              </a:ext>
            </a:extLst>
          </p:cNvPr>
          <p:cNvSpPr txBox="1"/>
          <p:nvPr/>
        </p:nvSpPr>
        <p:spPr>
          <a:xfrm>
            <a:off x="0" y="224440"/>
            <a:ext cx="12192000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4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人眼錐狀體三個感應類別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22807389-1BF1-EF1E-7EFE-66F81B96B185}"/>
              </a:ext>
            </a:extLst>
          </p:cNvPr>
          <p:cNvSpPr txBox="1"/>
          <p:nvPr/>
        </p:nvSpPr>
        <p:spPr>
          <a:xfrm>
            <a:off x="320838" y="1602825"/>
            <a:ext cx="4539920" cy="295850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685800" indent="-6858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sz="3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65%</a:t>
            </a:r>
            <a:r>
              <a:rPr lang="zh-TW" altLang="en-US" sz="3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感應紅光</a:t>
            </a:r>
            <a:r>
              <a:rPr lang="en-US" altLang="zh-TW" sz="3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</a:t>
            </a:r>
            <a:r>
              <a:rPr lang="en-US" altLang="zh-TW" sz="3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</a:p>
          <a:p>
            <a:pPr marL="685800" indent="-6858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sz="3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33%</a:t>
            </a:r>
            <a:r>
              <a:rPr lang="zh-TW" altLang="en-US" sz="3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感應綠光</a:t>
            </a:r>
            <a:r>
              <a:rPr lang="en-US" altLang="zh-TW" sz="3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en-US" altLang="zh-TW" sz="3200" dirty="0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G</a:t>
            </a:r>
            <a:r>
              <a:rPr lang="en-US" altLang="zh-TW" sz="3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</a:p>
          <a:p>
            <a:pPr marL="685800" indent="-6858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TW" altLang="en-US" sz="3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3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</a:t>
            </a:r>
            <a:r>
              <a:rPr lang="zh-TW" altLang="en-US" sz="3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3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%</a:t>
            </a:r>
            <a:r>
              <a:rPr lang="zh-TW" altLang="en-US" sz="3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感應藍光</a:t>
            </a:r>
            <a:r>
              <a:rPr lang="en-US" altLang="zh-TW" sz="3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en-US" altLang="zh-TW" sz="3200" dirty="0">
                <a:solidFill>
                  <a:schemeClr val="accent3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B</a:t>
            </a:r>
            <a:r>
              <a:rPr lang="en-US" altLang="zh-TW" sz="3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</a:p>
          <a:p>
            <a:pPr marL="685800" indent="-6858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TW" altLang="en-US" sz="3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紅藍綠定義為三原色</a:t>
            </a:r>
          </a:p>
        </p:txBody>
      </p:sp>
    </p:spTree>
    <p:extLst>
      <p:ext uri="{BB962C8B-B14F-4D97-AF65-F5344CB8AC3E}">
        <p14:creationId xmlns:p14="http://schemas.microsoft.com/office/powerpoint/2010/main" val="16855941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037095" y="1388023"/>
            <a:ext cx="3343052" cy="50765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862922E5-8A3C-CE84-B670-B6F15BF0EA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5EE10-825B-4D49-8D47-2CB0B2BE83D5}" type="slidenum">
              <a:rPr lang="zh-TW" altLang="en-US" smtClean="0"/>
              <a:t>21</a:t>
            </a:fld>
            <a:endParaRPr lang="zh-TW" alt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D4FECC95-9032-84D7-E20D-8BF7D4BC5E20}"/>
              </a:ext>
            </a:extLst>
          </p:cNvPr>
          <p:cNvSpPr txBox="1"/>
          <p:nvPr/>
        </p:nvSpPr>
        <p:spPr>
          <a:xfrm>
            <a:off x="0" y="224440"/>
            <a:ext cx="12192000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4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光的次色彩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66CDBD1F-369B-7800-CD98-F98081E1502D}"/>
              </a:ext>
            </a:extLst>
          </p:cNvPr>
          <p:cNvSpPr txBox="1"/>
          <p:nvPr/>
        </p:nvSpPr>
        <p:spPr>
          <a:xfrm>
            <a:off x="465217" y="1458083"/>
            <a:ext cx="6657478" cy="369716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685800" indent="-6858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TW" altLang="en-US" sz="3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三原色相加可產生</a:t>
            </a:r>
            <a:r>
              <a:rPr lang="zh-TW" altLang="en-US" sz="3200" dirty="0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光</a:t>
            </a:r>
            <a:r>
              <a:rPr lang="zh-TW" altLang="en-US" sz="3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的次色彩</a:t>
            </a:r>
            <a:endParaRPr lang="en-US" altLang="zh-TW" sz="3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1143000" lvl="1" indent="-68580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zh-TW" altLang="en-US" sz="3200" dirty="0">
                <a:solidFill>
                  <a:srgbClr val="ED3338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紅</a:t>
            </a:r>
            <a:r>
              <a:rPr lang="en-US" altLang="zh-TW" sz="3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+</a:t>
            </a:r>
            <a:r>
              <a:rPr lang="zh-TW" altLang="en-US" sz="3200" dirty="0">
                <a:solidFill>
                  <a:srgbClr val="01B0F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藍</a:t>
            </a:r>
            <a:r>
              <a:rPr lang="en-US" altLang="zh-TW" sz="3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=</a:t>
            </a:r>
            <a:r>
              <a:rPr lang="zh-TW" altLang="en-US" sz="3200" dirty="0">
                <a:solidFill>
                  <a:srgbClr val="EC279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紫</a:t>
            </a:r>
            <a:endParaRPr lang="en-US" altLang="zh-TW" sz="3200" dirty="0">
              <a:solidFill>
                <a:srgbClr val="EC279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1143000" lvl="1" indent="-68580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zh-TW" altLang="en-US" sz="3200" dirty="0">
                <a:solidFill>
                  <a:srgbClr val="01B0F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藍</a:t>
            </a:r>
            <a:r>
              <a:rPr lang="en-US" altLang="zh-TW" sz="3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+</a:t>
            </a:r>
            <a:r>
              <a:rPr lang="zh-TW" altLang="en-US" sz="3200" dirty="0">
                <a:solidFill>
                  <a:srgbClr val="00A85A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綠</a:t>
            </a:r>
            <a:r>
              <a:rPr lang="en-US" altLang="zh-TW" sz="3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=</a:t>
            </a:r>
            <a:r>
              <a:rPr lang="zh-TW" altLang="en-US" sz="3200" dirty="0">
                <a:solidFill>
                  <a:srgbClr val="4FBB8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青</a:t>
            </a:r>
            <a:endParaRPr lang="en-US" altLang="zh-TW" sz="3200" dirty="0">
              <a:solidFill>
                <a:srgbClr val="4FBB8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1143000" lvl="1" indent="-68580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zh-TW" altLang="en-US" sz="3200" dirty="0">
                <a:solidFill>
                  <a:srgbClr val="00A85A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綠</a:t>
            </a:r>
            <a:r>
              <a:rPr lang="en-US" altLang="zh-TW" sz="3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+</a:t>
            </a:r>
            <a:r>
              <a:rPr lang="zh-TW" altLang="en-US" sz="3200" dirty="0">
                <a:solidFill>
                  <a:srgbClr val="ED3338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紅</a:t>
            </a:r>
            <a:r>
              <a:rPr lang="en-US" altLang="zh-TW" sz="3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=</a:t>
            </a:r>
            <a:r>
              <a:rPr lang="zh-TW" altLang="en-US" sz="3200" dirty="0">
                <a:solidFill>
                  <a:srgbClr val="FFF21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黃</a:t>
            </a:r>
            <a:endParaRPr lang="en-US" altLang="zh-TW" sz="3200" dirty="0">
              <a:solidFill>
                <a:srgbClr val="FFF21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1143000" lvl="1" indent="-68580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zh-TW" altLang="en-US" sz="3200" dirty="0">
                <a:solidFill>
                  <a:srgbClr val="ED3338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紅</a:t>
            </a:r>
            <a:r>
              <a:rPr lang="en-US" altLang="zh-TW" sz="3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+</a:t>
            </a:r>
            <a:r>
              <a:rPr lang="zh-TW" altLang="en-US" sz="3200" dirty="0">
                <a:solidFill>
                  <a:srgbClr val="01B0F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藍</a:t>
            </a:r>
            <a:r>
              <a:rPr lang="en-US" altLang="zh-TW" sz="3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+</a:t>
            </a:r>
            <a:r>
              <a:rPr lang="zh-TW" altLang="en-US" sz="3200" dirty="0">
                <a:solidFill>
                  <a:srgbClr val="00A85A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綠 </a:t>
            </a:r>
            <a:r>
              <a:rPr lang="en-US" altLang="zh-TW" sz="3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=</a:t>
            </a:r>
            <a:r>
              <a:rPr lang="zh-TW" altLang="en-US" sz="3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白色</a:t>
            </a:r>
          </a:p>
        </p:txBody>
      </p:sp>
    </p:spTree>
    <p:extLst>
      <p:ext uri="{BB962C8B-B14F-4D97-AF65-F5344CB8AC3E}">
        <p14:creationId xmlns:p14="http://schemas.microsoft.com/office/powerpoint/2010/main" val="15273727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F440E5-4781-65F0-0A79-4B4EECD0AF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411EBB62-CFF3-4456-91D1-B9E2A7728A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037095" y="1388023"/>
            <a:ext cx="3343052" cy="50765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C753DF30-34E1-1B94-6B52-26C9E7F312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5EE10-825B-4D49-8D47-2CB0B2BE83D5}" type="slidenum">
              <a:rPr lang="zh-TW" altLang="en-US" smtClean="0"/>
              <a:t>22</a:t>
            </a:fld>
            <a:endParaRPr lang="zh-TW" alt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665D47E7-472A-05B5-C5F4-A5B5774C3A4F}"/>
              </a:ext>
            </a:extLst>
          </p:cNvPr>
          <p:cNvSpPr txBox="1"/>
          <p:nvPr/>
        </p:nvSpPr>
        <p:spPr>
          <a:xfrm>
            <a:off x="0" y="224440"/>
            <a:ext cx="12192000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48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顏料</a:t>
            </a:r>
            <a:r>
              <a:rPr lang="zh-TW" altLang="en-US" sz="4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原色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36CBEC8F-0AA2-36A3-CE38-8D74E147635F}"/>
              </a:ext>
            </a:extLst>
          </p:cNvPr>
          <p:cNvSpPr txBox="1"/>
          <p:nvPr/>
        </p:nvSpPr>
        <p:spPr>
          <a:xfrm>
            <a:off x="304794" y="848078"/>
            <a:ext cx="7603963" cy="29600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685800" indent="-6858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TW" altLang="en-US" sz="3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顏料原色</a:t>
            </a:r>
            <a:r>
              <a:rPr lang="en-US" altLang="zh-TW" sz="3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</a:t>
            </a:r>
          </a:p>
          <a:p>
            <a:pPr marL="1143000" lvl="1" indent="-6858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TW" altLang="en-US" sz="3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青 </a:t>
            </a:r>
            <a:r>
              <a:rPr lang="en-US" altLang="zh-TW" sz="3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(Cyan, C)</a:t>
            </a:r>
          </a:p>
          <a:p>
            <a:pPr marL="1143000" lvl="1" indent="-6858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TW" altLang="en-US" sz="3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洋紅 </a:t>
            </a:r>
            <a:r>
              <a:rPr lang="en-US" altLang="zh-TW" sz="3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(Magenta, M) </a:t>
            </a:r>
          </a:p>
          <a:p>
            <a:pPr marL="1143000" lvl="1" indent="-6858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TW" altLang="en-US" sz="3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黃 </a:t>
            </a:r>
            <a:r>
              <a:rPr lang="en-US" altLang="zh-TW" sz="3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(Yellow, Y)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2E47B1D5-2380-8C6A-5E01-85162386E06A}"/>
              </a:ext>
            </a:extLst>
          </p:cNvPr>
          <p:cNvSpPr txBox="1"/>
          <p:nvPr/>
        </p:nvSpPr>
        <p:spPr>
          <a:xfrm>
            <a:off x="457928" y="4091296"/>
            <a:ext cx="627246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u"/>
            </a:pPr>
            <a:r>
              <a:rPr lang="zh-TW" altLang="en-US" sz="3200" dirty="0">
                <a:solidFill>
                  <a:srgbClr val="4FBB8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青色</a:t>
            </a:r>
            <a:r>
              <a:rPr lang="zh-TW" altLang="en-US" sz="3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3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(Cyan, C)</a:t>
            </a:r>
            <a:r>
              <a:rPr lang="zh-TW" altLang="en-US" sz="3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：</a:t>
            </a:r>
            <a:endParaRPr lang="en-US" altLang="zh-TW" sz="3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吸收</a:t>
            </a:r>
            <a:r>
              <a:rPr lang="zh-TW" altLang="en-US" sz="28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紅光</a:t>
            </a:r>
            <a:r>
              <a:rPr lang="en-US" altLang="zh-TW" sz="28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(R)</a:t>
            </a: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，反射</a:t>
            </a:r>
            <a:r>
              <a:rPr lang="zh-TW" altLang="en-US" sz="2800" dirty="0">
                <a:solidFill>
                  <a:srgbClr val="00B05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綠光</a:t>
            </a:r>
            <a:r>
              <a:rPr lang="en-US" altLang="zh-TW" sz="2800" dirty="0">
                <a:solidFill>
                  <a:srgbClr val="00B05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(G)</a:t>
            </a: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和</a:t>
            </a:r>
            <a:r>
              <a:rPr lang="zh-TW" altLang="en-US" sz="2800" dirty="0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藍光</a:t>
            </a:r>
            <a:r>
              <a:rPr lang="en-US" altLang="zh-TW" sz="2800" dirty="0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(B)</a:t>
            </a: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。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2C549D91-7444-1CF6-73F9-5FCB4C6A076F}"/>
              </a:ext>
            </a:extLst>
          </p:cNvPr>
          <p:cNvSpPr txBox="1"/>
          <p:nvPr/>
        </p:nvSpPr>
        <p:spPr>
          <a:xfrm>
            <a:off x="457928" y="5416020"/>
            <a:ext cx="707456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TW"/>
            </a:defPPr>
            <a:lvl1pPr>
              <a:defRPr sz="3200">
                <a:solidFill>
                  <a:srgbClr val="4FBB8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1pPr>
          </a:lstStyle>
          <a:p>
            <a:pPr marL="457200" indent="-457200">
              <a:buFont typeface="Wingdings" panose="05000000000000000000" pitchFamily="2" charset="2"/>
              <a:buChar char="u"/>
            </a:pPr>
            <a:r>
              <a:rPr lang="zh-TW" altLang="en-US" dirty="0"/>
              <a:t>青 </a:t>
            </a:r>
            <a:r>
              <a:rPr lang="en-US" altLang="zh-TW" dirty="0"/>
              <a:t>(C) </a:t>
            </a:r>
            <a:r>
              <a:rPr lang="en-US" altLang="zh-TW" dirty="0">
                <a:solidFill>
                  <a:schemeClr val="tx1"/>
                </a:solidFill>
              </a:rPr>
              <a:t>+</a:t>
            </a:r>
            <a:r>
              <a:rPr lang="en-US" altLang="zh-TW" dirty="0"/>
              <a:t> </a:t>
            </a:r>
            <a:r>
              <a:rPr lang="zh-TW" altLang="en-US" dirty="0">
                <a:solidFill>
                  <a:srgbClr val="EC2790"/>
                </a:solidFill>
              </a:rPr>
              <a:t>洋紅 </a:t>
            </a:r>
            <a:r>
              <a:rPr lang="en-US" altLang="zh-TW" dirty="0">
                <a:solidFill>
                  <a:srgbClr val="EC2790"/>
                </a:solidFill>
              </a:rPr>
              <a:t>(M) </a:t>
            </a:r>
            <a:r>
              <a:rPr lang="en-US" altLang="zh-TW" dirty="0">
                <a:solidFill>
                  <a:schemeClr val="tx1"/>
                </a:solidFill>
              </a:rPr>
              <a:t>=</a:t>
            </a:r>
            <a:r>
              <a:rPr lang="en-US" altLang="zh-TW" dirty="0"/>
              <a:t> </a:t>
            </a:r>
            <a:r>
              <a:rPr lang="zh-TW" altLang="en-US" dirty="0">
                <a:solidFill>
                  <a:srgbClr val="0000FF"/>
                </a:solidFill>
              </a:rPr>
              <a:t>藍 </a:t>
            </a:r>
            <a:r>
              <a:rPr lang="en-US" altLang="zh-TW" dirty="0">
                <a:solidFill>
                  <a:srgbClr val="0000FF"/>
                </a:solidFill>
              </a:rPr>
              <a:t>(Blue, B)</a:t>
            </a:r>
            <a:r>
              <a:rPr lang="zh-TW" altLang="en-US" dirty="0">
                <a:solidFill>
                  <a:schemeClr val="tx1"/>
                </a:solidFill>
              </a:rPr>
              <a:t>：</a:t>
            </a:r>
            <a:endParaRPr lang="en-US" altLang="zh-TW" dirty="0">
              <a:solidFill>
                <a:schemeClr val="tx1"/>
              </a:solidFill>
            </a:endParaRPr>
          </a:p>
          <a:p>
            <a:r>
              <a:rPr lang="zh-TW" altLang="en-US" dirty="0"/>
              <a:t>青</a:t>
            </a:r>
            <a:r>
              <a:rPr lang="zh-TW" altLang="en-US" dirty="0">
                <a:solidFill>
                  <a:srgbClr val="FF0000"/>
                </a:solidFill>
              </a:rPr>
              <a:t>吸收紅</a:t>
            </a:r>
            <a:r>
              <a:rPr lang="zh-TW" altLang="en-US" dirty="0">
                <a:solidFill>
                  <a:schemeClr val="tx1"/>
                </a:solidFill>
              </a:rPr>
              <a:t>，</a:t>
            </a:r>
            <a:r>
              <a:rPr lang="zh-TW" altLang="en-US" dirty="0">
                <a:solidFill>
                  <a:srgbClr val="EC2790"/>
                </a:solidFill>
              </a:rPr>
              <a:t>洋紅</a:t>
            </a:r>
            <a:r>
              <a:rPr lang="zh-TW" altLang="en-US" dirty="0">
                <a:solidFill>
                  <a:srgbClr val="00A85A"/>
                </a:solidFill>
              </a:rPr>
              <a:t>吸收綠</a:t>
            </a:r>
            <a:r>
              <a:rPr lang="zh-TW" altLang="en-US" dirty="0">
                <a:solidFill>
                  <a:schemeClr val="tx1"/>
                </a:solidFill>
              </a:rPr>
              <a:t>，只剩下</a:t>
            </a:r>
            <a:r>
              <a:rPr lang="zh-TW" altLang="en-US" dirty="0">
                <a:solidFill>
                  <a:srgbClr val="0000FF"/>
                </a:solidFill>
              </a:rPr>
              <a:t>藍光</a:t>
            </a:r>
            <a:r>
              <a:rPr lang="zh-TW" altLang="en-US" dirty="0">
                <a:solidFill>
                  <a:schemeClr val="tx1"/>
                </a:solidFill>
              </a:rPr>
              <a:t>。</a:t>
            </a:r>
          </a:p>
        </p:txBody>
      </p: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57A2CC0A-994C-B754-218E-FFAAC2BDDFD5}"/>
              </a:ext>
            </a:extLst>
          </p:cNvPr>
          <p:cNvCxnSpPr>
            <a:cxnSpLocks/>
          </p:cNvCxnSpPr>
          <p:nvPr/>
        </p:nvCxnSpPr>
        <p:spPr>
          <a:xfrm>
            <a:off x="457928" y="5283200"/>
            <a:ext cx="725054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0B916165-5CC4-134D-B7A3-20D27F8DB057}"/>
              </a:ext>
            </a:extLst>
          </p:cNvPr>
          <p:cNvCxnSpPr>
            <a:cxnSpLocks/>
          </p:cNvCxnSpPr>
          <p:nvPr/>
        </p:nvCxnSpPr>
        <p:spPr>
          <a:xfrm>
            <a:off x="457928" y="4003963"/>
            <a:ext cx="725054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34621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FFFE7F-6F5B-B082-CFB0-6E4D58649F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4E9F4763-7BC8-8053-91F6-75E4F1827A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5EE10-825B-4D49-8D47-2CB0B2BE83D5}" type="slidenum">
              <a:rPr lang="zh-TW" altLang="en-US" smtClean="0"/>
              <a:t>23</a:t>
            </a:fld>
            <a:endParaRPr lang="zh-TW" alt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93F761B8-19AE-A32B-F941-E8768B886C3D}"/>
              </a:ext>
            </a:extLst>
          </p:cNvPr>
          <p:cNvSpPr txBox="1"/>
          <p:nvPr/>
        </p:nvSpPr>
        <p:spPr>
          <a:xfrm>
            <a:off x="0" y="224440"/>
            <a:ext cx="12192000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4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色彩特徵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370FB8E9-D5CA-5B61-3B26-147872CA4DF0}"/>
              </a:ext>
            </a:extLst>
          </p:cNvPr>
          <p:cNvSpPr txBox="1"/>
          <p:nvPr/>
        </p:nvSpPr>
        <p:spPr>
          <a:xfrm>
            <a:off x="244135" y="917301"/>
            <a:ext cx="7603963" cy="44358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685800" indent="-6858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TW" altLang="en-US" sz="3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一般用於區別</a:t>
            </a:r>
            <a:r>
              <a:rPr lang="zh-TW" altLang="en-US" sz="3200" dirty="0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色彩特徵</a:t>
            </a:r>
            <a:r>
              <a:rPr lang="en-US" altLang="zh-TW" sz="3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</a:t>
            </a:r>
          </a:p>
          <a:p>
            <a:pPr marL="1143000" lvl="1" indent="-6858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TW" altLang="en-US" sz="3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亮度</a:t>
            </a:r>
            <a:r>
              <a:rPr lang="en-US" altLang="zh-TW" sz="3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(brightness)</a:t>
            </a:r>
          </a:p>
          <a:p>
            <a:pPr marL="1143000" lvl="1" indent="-6858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TW" altLang="en-US" sz="32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色調</a:t>
            </a:r>
            <a:r>
              <a:rPr lang="en-US" altLang="zh-TW" sz="3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(hue)</a:t>
            </a:r>
          </a:p>
          <a:p>
            <a:pPr marL="1143000" lvl="1" indent="-6858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TW" altLang="en-US" sz="3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飽和度</a:t>
            </a:r>
            <a:r>
              <a:rPr lang="en-US" altLang="zh-TW" sz="3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(saturation)</a:t>
            </a:r>
          </a:p>
          <a:p>
            <a:pPr marL="685800" indent="-6858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TW" altLang="en-US" sz="3200" dirty="0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飽和程度</a:t>
            </a:r>
            <a:r>
              <a:rPr lang="zh-TW" altLang="en-US" sz="3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與加入</a:t>
            </a:r>
            <a:r>
              <a:rPr lang="zh-TW" altLang="en-US" sz="3200" dirty="0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白光</a:t>
            </a:r>
            <a:r>
              <a:rPr lang="zh-TW" altLang="en-US" sz="3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的數量呈</a:t>
            </a:r>
            <a:r>
              <a:rPr lang="zh-TW" altLang="en-US" sz="3200" dirty="0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反比</a:t>
            </a:r>
            <a:endParaRPr lang="en-US" altLang="zh-TW" sz="3200" dirty="0">
              <a:solidFill>
                <a:srgbClr val="0000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685800" indent="-6858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sz="3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Ex:</a:t>
            </a:r>
            <a:r>
              <a:rPr lang="zh-TW" altLang="en-US" sz="3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粉色、淺藍色</a:t>
            </a:r>
            <a:endParaRPr lang="en-US" altLang="zh-TW" sz="3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574D3F47-6C5F-529B-4FAF-EFD127123AF2}"/>
              </a:ext>
            </a:extLst>
          </p:cNvPr>
          <p:cNvGrpSpPr/>
          <p:nvPr/>
        </p:nvGrpSpPr>
        <p:grpSpPr>
          <a:xfrm>
            <a:off x="7344577" y="1208212"/>
            <a:ext cx="4715577" cy="4715577"/>
            <a:chOff x="6614791" y="1439486"/>
            <a:chExt cx="4715577" cy="471557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4098" name="Picture 2" descr="Amazon.com: Philips 飛利浦Hue 白光和彩光氣氛4件組智慧改造嵌入式筒燈4 : 家居裝修">
              <a:extLst>
                <a:ext uri="{FF2B5EF4-FFF2-40B4-BE49-F238E27FC236}">
                  <a16:creationId xmlns:a16="http://schemas.microsoft.com/office/drawing/2014/main" id="{DD6B3ADE-E033-CD57-A3D6-50FC20847BF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14791" y="1439486"/>
              <a:ext cx="4715577" cy="47155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EDB216FC-7FB9-38BD-A80C-D7ABB431E0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84514" y="2197475"/>
              <a:ext cx="695107" cy="690106"/>
            </a:xfrm>
            <a:prstGeom prst="rect">
              <a:avLst/>
            </a:prstGeom>
          </p:spPr>
        </p:pic>
      </p:grpSp>
      <p:sp>
        <p:nvSpPr>
          <p:cNvPr id="9" name="矩形 8">
            <a:extLst>
              <a:ext uri="{FF2B5EF4-FFF2-40B4-BE49-F238E27FC236}">
                <a16:creationId xmlns:a16="http://schemas.microsoft.com/office/drawing/2014/main" id="{BA221B83-4FAE-F505-045B-C040FA052D0D}"/>
              </a:ext>
            </a:extLst>
          </p:cNvPr>
          <p:cNvSpPr/>
          <p:nvPr/>
        </p:nvSpPr>
        <p:spPr>
          <a:xfrm>
            <a:off x="1685925" y="5372100"/>
            <a:ext cx="561975" cy="523875"/>
          </a:xfrm>
          <a:prstGeom prst="rect">
            <a:avLst/>
          </a:prstGeom>
          <a:solidFill>
            <a:srgbClr val="FFDDFF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4B72F99-88E0-F68C-DFBE-DBEC1394AE76}"/>
              </a:ext>
            </a:extLst>
          </p:cNvPr>
          <p:cNvSpPr/>
          <p:nvPr/>
        </p:nvSpPr>
        <p:spPr>
          <a:xfrm>
            <a:off x="3095625" y="5372100"/>
            <a:ext cx="561975" cy="523875"/>
          </a:xfrm>
          <a:prstGeom prst="rect">
            <a:avLst/>
          </a:prstGeom>
          <a:solidFill>
            <a:srgbClr val="DDF4FF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492268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30B451-07AF-100B-EA60-570EDDA155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3021F763-4592-1D9A-0E18-F151B02B6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5EE10-825B-4D49-8D47-2CB0B2BE83D5}" type="slidenum">
              <a:rPr lang="zh-TW" altLang="en-US" smtClean="0"/>
              <a:t>24</a:t>
            </a:fld>
            <a:endParaRPr lang="zh-TW" alt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A725D153-00C0-8FBB-47FE-200337EE77DD}"/>
              </a:ext>
            </a:extLst>
          </p:cNvPr>
          <p:cNvSpPr txBox="1"/>
          <p:nvPr/>
        </p:nvSpPr>
        <p:spPr>
          <a:xfrm>
            <a:off x="0" y="224440"/>
            <a:ext cx="12192000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4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色彩模型</a:t>
            </a:r>
            <a:r>
              <a:rPr lang="en-US" altLang="zh-TW" sz="4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zh-TW" altLang="en-US" sz="4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色彩空間</a:t>
            </a:r>
            <a:r>
              <a:rPr lang="en-US" altLang="zh-TW" sz="4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endParaRPr lang="zh-TW" altLang="en-US" sz="48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EA911DC2-B03F-3125-DB88-C6ACD1568E59}"/>
              </a:ext>
            </a:extLst>
          </p:cNvPr>
          <p:cNvSpPr txBox="1"/>
          <p:nvPr/>
        </p:nvSpPr>
        <p:spPr>
          <a:xfrm>
            <a:off x="241127" y="1130979"/>
            <a:ext cx="11680163" cy="538609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685800" indent="-6858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TW" altLang="en-US" sz="3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色彩模型皆源自硬體導向或應用導向</a:t>
            </a:r>
            <a:endParaRPr lang="en-US" altLang="zh-TW" sz="3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1143000" lvl="1" indent="-6858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TW" altLang="en-US" sz="3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以</a:t>
            </a:r>
            <a:r>
              <a:rPr lang="zh-TW" altLang="en-US" sz="32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色彩操作</a:t>
            </a:r>
            <a:r>
              <a:rPr lang="zh-TW" altLang="en-US" sz="3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為目標</a:t>
            </a:r>
          </a:p>
          <a:p>
            <a:pPr marL="685800" indent="-6858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TW" altLang="en-US" sz="3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常用的硬體導向模型</a:t>
            </a:r>
            <a:endParaRPr lang="en-US" altLang="zh-TW" sz="3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1143000" lvl="1" indent="-6858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sz="3200" dirty="0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RGB</a:t>
            </a:r>
            <a:r>
              <a:rPr lang="zh-TW" altLang="en-US" sz="3200" dirty="0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模型</a:t>
            </a:r>
            <a:endParaRPr lang="en-US" altLang="zh-TW" sz="3200" dirty="0">
              <a:solidFill>
                <a:srgbClr val="0000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1143000" lvl="1" indent="-6858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sz="3200" dirty="0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CMYK</a:t>
            </a:r>
            <a:r>
              <a:rPr lang="zh-TW" altLang="en-US" sz="3200" dirty="0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模型</a:t>
            </a:r>
            <a:endParaRPr lang="en-US" altLang="zh-TW" sz="3200" dirty="0">
              <a:solidFill>
                <a:srgbClr val="0000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1600200" lvl="2" indent="-685800">
              <a:buFont typeface="Wingdings" panose="05000000000000000000" pitchFamily="2" charset="2"/>
              <a:buChar char="Ø"/>
            </a:pP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青 </a:t>
            </a: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(Cyan, C)</a:t>
            </a: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、洋紅 </a:t>
            </a: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(Magenta, M) </a:t>
            </a: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、黃 </a:t>
            </a: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(Yellow, Y)</a:t>
            </a: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、黑 </a:t>
            </a: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en-US" altLang="zh-TW" sz="28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blacK</a:t>
            </a: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, K)</a:t>
            </a:r>
          </a:p>
          <a:p>
            <a:pPr marL="1143000" lvl="1" indent="-6858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sz="3200" dirty="0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HSI</a:t>
            </a:r>
            <a:r>
              <a:rPr lang="zh-TW" altLang="en-US" sz="3200" dirty="0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模型</a:t>
            </a:r>
            <a:endParaRPr lang="en-US" altLang="zh-TW" sz="3200" dirty="0">
              <a:solidFill>
                <a:srgbClr val="0000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1600200" lvl="2" indent="-685800">
              <a:buFont typeface="Wingdings" panose="05000000000000000000" pitchFamily="2" charset="2"/>
              <a:buChar char="Ø"/>
            </a:pP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色調、飽和、強度</a:t>
            </a:r>
            <a:endParaRPr lang="en-US" altLang="zh-TW" sz="28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72266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975481" y="930786"/>
            <a:ext cx="6216519" cy="51571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7ABCB482-4C8D-3051-57E4-A923FE5B53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5EE10-825B-4D49-8D47-2CB0B2BE83D5}" type="slidenum">
              <a:rPr lang="zh-TW" altLang="en-US" smtClean="0"/>
              <a:t>25</a:t>
            </a:fld>
            <a:endParaRPr lang="zh-TW" altLang="en-US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06632CE1-C318-6614-99E3-33BF27D87626}"/>
              </a:ext>
            </a:extLst>
          </p:cNvPr>
          <p:cNvSpPr txBox="1"/>
          <p:nvPr/>
        </p:nvSpPr>
        <p:spPr>
          <a:xfrm>
            <a:off x="0" y="224440"/>
            <a:ext cx="12192000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4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色彩模型</a:t>
            </a:r>
            <a:r>
              <a:rPr lang="en-US" altLang="zh-TW" sz="4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</a:t>
            </a:r>
            <a:r>
              <a:rPr lang="en-US" altLang="zh-TW" sz="4800" dirty="0">
                <a:solidFill>
                  <a:srgbClr val="00B05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RGB</a:t>
            </a:r>
            <a:endParaRPr lang="zh-TW" altLang="en-US" sz="4800" dirty="0">
              <a:solidFill>
                <a:srgbClr val="00B05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C07B4883-EB13-D9BE-CA58-01B738B5A596}"/>
              </a:ext>
            </a:extLst>
          </p:cNvPr>
          <p:cNvSpPr txBox="1"/>
          <p:nvPr/>
        </p:nvSpPr>
        <p:spPr>
          <a:xfrm>
            <a:off x="417590" y="1202260"/>
            <a:ext cx="5935084" cy="331847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685800" indent="-6858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TW" altLang="en-US" sz="3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建立在</a:t>
            </a:r>
            <a:r>
              <a:rPr lang="zh-TW" altLang="en-US" sz="36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直角坐標</a:t>
            </a:r>
            <a:r>
              <a:rPr lang="zh-TW" altLang="en-US" sz="3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上</a:t>
            </a:r>
            <a:endParaRPr lang="en-US" altLang="zh-TW" sz="36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685800" indent="-6858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TW" altLang="en-US" sz="36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紅藍綠</a:t>
            </a:r>
            <a:endParaRPr lang="en-US" altLang="zh-TW" sz="3600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685800" indent="-6858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TW" altLang="en-US" sz="3600" dirty="0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次原色</a:t>
            </a:r>
            <a:r>
              <a:rPr lang="zh-TW" altLang="en-US" sz="3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在另外三個頂點上</a:t>
            </a:r>
            <a:endParaRPr lang="en-US" altLang="zh-TW" sz="36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685800" indent="-6858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TW" altLang="en-US" sz="3600" dirty="0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灰階值</a:t>
            </a:r>
            <a:r>
              <a:rPr lang="zh-TW" altLang="en-US" sz="3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為黑色到白色連線</a:t>
            </a:r>
            <a:endParaRPr lang="en-US" altLang="zh-TW" sz="36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21D6F25B-3466-4DF2-6C89-48BA4007F3DA}"/>
              </a:ext>
            </a:extLst>
          </p:cNvPr>
          <p:cNvSpPr/>
          <p:nvPr/>
        </p:nvSpPr>
        <p:spPr>
          <a:xfrm>
            <a:off x="7812505" y="1876926"/>
            <a:ext cx="545432" cy="545432"/>
          </a:xfrm>
          <a:prstGeom prst="ellipse">
            <a:avLst/>
          </a:prstGeom>
          <a:noFill/>
          <a:ln w="76200">
            <a:solidFill>
              <a:srgbClr val="00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1DE00F47-8CF1-5374-017D-79A6E7190AE3}"/>
              </a:ext>
            </a:extLst>
          </p:cNvPr>
          <p:cNvSpPr/>
          <p:nvPr/>
        </p:nvSpPr>
        <p:spPr>
          <a:xfrm>
            <a:off x="7050504" y="5125453"/>
            <a:ext cx="545432" cy="545432"/>
          </a:xfrm>
          <a:prstGeom prst="ellipse">
            <a:avLst/>
          </a:prstGeom>
          <a:noFill/>
          <a:ln w="76200">
            <a:solidFill>
              <a:srgbClr val="ED333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44953CA4-105C-12A7-2001-D6E9F2BCEC58}"/>
              </a:ext>
            </a:extLst>
          </p:cNvPr>
          <p:cNvSpPr/>
          <p:nvPr/>
        </p:nvSpPr>
        <p:spPr>
          <a:xfrm>
            <a:off x="10315072" y="4395537"/>
            <a:ext cx="545432" cy="545432"/>
          </a:xfrm>
          <a:prstGeom prst="ellipse">
            <a:avLst/>
          </a:prstGeom>
          <a:noFill/>
          <a:ln w="76200">
            <a:solidFill>
              <a:srgbClr val="00A85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8AC72D64-BF38-18A6-E448-9365FC226382}"/>
              </a:ext>
            </a:extLst>
          </p:cNvPr>
          <p:cNvSpPr/>
          <p:nvPr/>
        </p:nvSpPr>
        <p:spPr>
          <a:xfrm>
            <a:off x="6761745" y="2671011"/>
            <a:ext cx="545432" cy="545432"/>
          </a:xfrm>
          <a:prstGeom prst="ellipse">
            <a:avLst/>
          </a:prstGeom>
          <a:noFill/>
          <a:ln w="762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529FFECB-4237-0640-402A-C74285A03754}"/>
              </a:ext>
            </a:extLst>
          </p:cNvPr>
          <p:cNvSpPr/>
          <p:nvPr/>
        </p:nvSpPr>
        <p:spPr>
          <a:xfrm>
            <a:off x="10443408" y="1989222"/>
            <a:ext cx="545432" cy="545432"/>
          </a:xfrm>
          <a:prstGeom prst="ellipse">
            <a:avLst/>
          </a:prstGeom>
          <a:noFill/>
          <a:ln w="7620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9ED01E18-9591-26BB-1596-65A87F66207D}"/>
              </a:ext>
            </a:extLst>
          </p:cNvPr>
          <p:cNvSpPr/>
          <p:nvPr/>
        </p:nvSpPr>
        <p:spPr>
          <a:xfrm>
            <a:off x="9296397" y="5061285"/>
            <a:ext cx="545432" cy="545432"/>
          </a:xfrm>
          <a:prstGeom prst="ellipse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AB6A5CC9-1C3B-27DF-3C22-2DFAE9DB4D29}"/>
              </a:ext>
            </a:extLst>
          </p:cNvPr>
          <p:cNvSpPr/>
          <p:nvPr/>
        </p:nvSpPr>
        <p:spPr>
          <a:xfrm rot="18756339">
            <a:off x="7318725" y="3422183"/>
            <a:ext cx="3022122" cy="871913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A5032501-2B2F-C8E7-4A29-5C96A5D703E4}"/>
              </a:ext>
            </a:extLst>
          </p:cNvPr>
          <p:cNvSpPr txBox="1"/>
          <p:nvPr/>
        </p:nvSpPr>
        <p:spPr>
          <a:xfrm>
            <a:off x="7010399" y="5855368"/>
            <a:ext cx="30764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RGB</a:t>
            </a:r>
            <a:r>
              <a:rPr lang="zh-TW" altLang="en-US" sz="28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皆為同樣數值</a:t>
            </a:r>
          </a:p>
        </p:txBody>
      </p: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5DD52BCD-C066-ADBA-81F3-840C5A936869}"/>
              </a:ext>
            </a:extLst>
          </p:cNvPr>
          <p:cNvCxnSpPr>
            <a:stCxn id="12" idx="3"/>
          </p:cNvCxnSpPr>
          <p:nvPr/>
        </p:nvCxnSpPr>
        <p:spPr>
          <a:xfrm flipH="1">
            <a:off x="8325852" y="4853255"/>
            <a:ext cx="7522" cy="103419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1649A4D5-15A4-0A7A-BF73-082D1B5FED54}"/>
              </a:ext>
            </a:extLst>
          </p:cNvPr>
          <p:cNvSpPr txBox="1"/>
          <p:nvPr/>
        </p:nvSpPr>
        <p:spPr>
          <a:xfrm>
            <a:off x="1187117" y="4539916"/>
            <a:ext cx="2509020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Ex: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(0,0,0)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(122,122,122)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(255,255,255)</a:t>
            </a:r>
            <a:endParaRPr lang="zh-TW" altLang="en-US" sz="28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91356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BA36EF-C64D-8ED1-DCC7-959103A09F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13F93B53-0BE9-A97B-17D6-CAF0660886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5EE10-825B-4D49-8D47-2CB0B2BE83D5}" type="slidenum">
              <a:rPr lang="zh-TW" altLang="en-US" smtClean="0"/>
              <a:t>26</a:t>
            </a:fld>
            <a:endParaRPr lang="zh-TW" altLang="en-US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CBB3F8A6-0F06-C866-79DD-8030CB98C2B6}"/>
              </a:ext>
            </a:extLst>
          </p:cNvPr>
          <p:cNvSpPr txBox="1"/>
          <p:nvPr/>
        </p:nvSpPr>
        <p:spPr>
          <a:xfrm>
            <a:off x="0" y="224440"/>
            <a:ext cx="12192000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4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色彩模型</a:t>
            </a:r>
            <a:r>
              <a:rPr lang="en-US" altLang="zh-TW" sz="4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</a:t>
            </a:r>
            <a:r>
              <a:rPr lang="en-US" altLang="zh-TW" sz="4800" dirty="0">
                <a:solidFill>
                  <a:srgbClr val="00B05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RGB</a:t>
            </a:r>
            <a:endParaRPr lang="zh-TW" altLang="en-US" sz="4800" dirty="0">
              <a:solidFill>
                <a:srgbClr val="00B05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211F64BF-D215-DA8D-988C-7525B6E18A0A}"/>
              </a:ext>
            </a:extLst>
          </p:cNvPr>
          <p:cNvSpPr txBox="1"/>
          <p:nvPr/>
        </p:nvSpPr>
        <p:spPr>
          <a:xfrm>
            <a:off x="321335" y="1393169"/>
            <a:ext cx="6945737" cy="248747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685800" indent="-6858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TW" altLang="en-US" sz="3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個別的</a:t>
            </a:r>
            <a:r>
              <a:rPr lang="en-US" altLang="zh-TW" sz="3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RGB</a:t>
            </a:r>
            <a:r>
              <a:rPr lang="zh-TW" altLang="en-US" sz="3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為</a:t>
            </a:r>
            <a:r>
              <a:rPr lang="en-US" altLang="zh-TW" sz="3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8</a:t>
            </a:r>
            <a:r>
              <a:rPr lang="zh-TW" altLang="en-US" sz="3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位元影像</a:t>
            </a:r>
            <a:endParaRPr lang="en-US" altLang="zh-TW" sz="36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685800" indent="-6858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TW" altLang="en-US" sz="3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彩色影像有</a:t>
            </a:r>
            <a:r>
              <a:rPr lang="en-US" altLang="zh-TW" sz="3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24</a:t>
            </a:r>
            <a:r>
              <a:rPr lang="zh-TW" altLang="en-US" sz="3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位元的</a:t>
            </a:r>
            <a:r>
              <a:rPr lang="zh-TW" altLang="en-US" sz="3600" dirty="0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像素深度</a:t>
            </a:r>
            <a:endParaRPr lang="en-US" altLang="zh-TW" sz="3600" dirty="0">
              <a:solidFill>
                <a:srgbClr val="0000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685800" indent="-6858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TW" altLang="en-US" sz="3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稱此影像為</a:t>
            </a:r>
            <a:r>
              <a:rPr lang="zh-TW" altLang="en-US" sz="36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全彩影像</a:t>
            </a:r>
            <a:r>
              <a:rPr lang="en-US" altLang="zh-TW" sz="36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(full-color)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65AF1051-DE9D-CB35-5386-1C19A36AAD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458604" y="1668377"/>
            <a:ext cx="4605060" cy="42030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791119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6" name="Picture 4" descr="216 Windows colors - blue">
            <a:extLst>
              <a:ext uri="{FF2B5EF4-FFF2-40B4-BE49-F238E27FC236}">
                <a16:creationId xmlns:a16="http://schemas.microsoft.com/office/drawing/2014/main" id="{E24DBDD6-7A30-9DC2-613F-0AEEA6C7F4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9775" l="0" r="99414">
                        <a14:foregroundMark x1="4492" y1="58202" x2="16797" y2="23371"/>
                        <a14:foregroundMark x1="16797" y1="23371" x2="29883" y2="6517"/>
                        <a14:foregroundMark x1="29883" y1="6517" x2="43945" y2="5618"/>
                        <a14:foregroundMark x1="43945" y1="5618" x2="65430" y2="7865"/>
                        <a14:foregroundMark x1="65430" y1="7865" x2="76172" y2="16629"/>
                        <a14:foregroundMark x1="76172" y1="16629" x2="87500" y2="35955"/>
                        <a14:foregroundMark x1="87500" y1="35955" x2="90625" y2="49888"/>
                        <a14:foregroundMark x1="90625" y1="49888" x2="83984" y2="66067"/>
                        <a14:foregroundMark x1="83984" y1="66067" x2="66797" y2="90787"/>
                        <a14:foregroundMark x1="66797" y1="90787" x2="28711" y2="93258"/>
                        <a14:foregroundMark x1="26172" y1="97079" x2="24414" y2="99551"/>
                        <a14:foregroundMark x1="7227" y1="52584" x2="195" y2="50337"/>
                        <a14:foregroundMark x1="29297" y1="10787" x2="24023" y2="0"/>
                        <a14:foregroundMark x1="24023" y1="0" x2="24023" y2="0"/>
                        <a14:foregroundMark x1="25586" y1="17978" x2="25977" y2="2921"/>
                        <a14:foregroundMark x1="25977" y1="14157" x2="23633" y2="4270"/>
                        <a14:foregroundMark x1="90625" y1="49213" x2="99609" y2="50562"/>
                        <a14:foregroundMark x1="71875" y1="72584" x2="72852" y2="60899"/>
                        <a14:foregroundMark x1="31250" y1="71236" x2="23438" y2="69888"/>
                        <a14:foregroundMark x1="24609" y1="90562" x2="24414" y2="64719"/>
                        <a14:foregroundMark x1="24609" y1="89888" x2="24414" y2="99775"/>
                        <a14:foregroundMark x1="74805" y1="96180" x2="74805" y2="80225"/>
                        <a14:foregroundMark x1="23828" y1="34607" x2="24609" y2="225"/>
                        <a14:foregroundMark x1="9961" y1="42921" x2="781" y2="48989"/>
                        <a14:foregroundMark x1="24414" y1="67191" x2="195" y2="51011"/>
                        <a14:foregroundMark x1="62695" y1="7640" x2="75195" y2="1573"/>
                        <a14:foregroundMark x1="66406" y1="6067" x2="75391" y2="449"/>
                        <a14:foregroundMark x1="74414" y1="13258" x2="74805" y2="899"/>
                        <a14:foregroundMark x1="74805" y1="899" x2="74805" y2="899"/>
                        <a14:foregroundMark x1="74609" y1="16180" x2="74805" y2="7640"/>
                        <a14:backgroundMark x1="82617" y1="99101" x2="99219" y2="997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8768" y="1570373"/>
            <a:ext cx="5340832" cy="4641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9A4B3FF2-6B28-B83D-F375-1CBCB5F5F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5EE10-825B-4D49-8D47-2CB0B2BE83D5}" type="slidenum">
              <a:rPr lang="zh-TW" altLang="en-US" smtClean="0"/>
              <a:t>27</a:t>
            </a:fld>
            <a:endParaRPr lang="zh-TW" alt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969F8E22-900E-9F29-BC6F-1046999441D2}"/>
              </a:ext>
            </a:extLst>
          </p:cNvPr>
          <p:cNvSpPr txBox="1"/>
          <p:nvPr/>
        </p:nvSpPr>
        <p:spPr>
          <a:xfrm>
            <a:off x="0" y="224440"/>
            <a:ext cx="12192000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4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216</a:t>
            </a:r>
            <a:r>
              <a:rPr lang="zh-TW" altLang="en-US" sz="4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色安全色彩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A5199B5F-9F64-EB14-E626-CD01E7A1C9B6}"/>
              </a:ext>
            </a:extLst>
          </p:cNvPr>
          <p:cNvSpPr txBox="1"/>
          <p:nvPr/>
        </p:nvSpPr>
        <p:spPr>
          <a:xfrm>
            <a:off x="348357" y="1482452"/>
            <a:ext cx="7009905" cy="41477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685800" indent="-6858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sz="3600" dirty="0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216</a:t>
            </a:r>
            <a:r>
              <a:rPr lang="zh-TW" altLang="en-US" sz="3600" dirty="0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色</a:t>
            </a:r>
            <a:r>
              <a:rPr lang="zh-TW" altLang="en-US" sz="3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標準安全色彩</a:t>
            </a:r>
            <a:endParaRPr lang="en-US" altLang="zh-TW" sz="36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685800" indent="-6858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TW" altLang="en-US" sz="3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每一色階由</a:t>
            </a:r>
            <a:r>
              <a:rPr lang="en-US" altLang="zh-TW" sz="3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RGB</a:t>
            </a:r>
            <a:r>
              <a:rPr lang="zh-TW" altLang="en-US" sz="3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組成</a:t>
            </a:r>
            <a:endParaRPr lang="en-US" altLang="zh-TW" sz="36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685800" indent="-6858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TW" altLang="en-US" sz="3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每個值都只用</a:t>
            </a:r>
            <a:r>
              <a:rPr lang="en-US" altLang="zh-TW" sz="3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altLang="zh-TW" sz="3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      </a:t>
            </a:r>
            <a:r>
              <a:rPr lang="en-US" altLang="zh-TW" sz="36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0</a:t>
            </a:r>
            <a:r>
              <a:rPr lang="zh-TW" altLang="en-US" sz="36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、</a:t>
            </a:r>
            <a:r>
              <a:rPr lang="en-US" altLang="zh-TW" sz="36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51</a:t>
            </a:r>
            <a:r>
              <a:rPr lang="zh-TW" altLang="en-US" sz="36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、</a:t>
            </a:r>
            <a:r>
              <a:rPr lang="en-US" altLang="zh-TW" sz="36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102</a:t>
            </a:r>
            <a:r>
              <a:rPr lang="zh-TW" altLang="en-US" sz="36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、</a:t>
            </a:r>
            <a:r>
              <a:rPr lang="en-US" altLang="zh-TW" sz="36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153</a:t>
            </a:r>
            <a:r>
              <a:rPr lang="zh-TW" altLang="en-US" sz="36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、</a:t>
            </a:r>
            <a:r>
              <a:rPr lang="en-US" altLang="zh-TW" sz="36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204</a:t>
            </a:r>
            <a:r>
              <a:rPr lang="zh-TW" altLang="en-US" sz="36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、</a:t>
            </a:r>
            <a:r>
              <a:rPr lang="en-US" altLang="zh-TW" sz="36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255</a:t>
            </a:r>
          </a:p>
          <a:p>
            <a:pPr marL="685800" indent="-6858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zh-TW" sz="36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89738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3653C8-74AF-348E-58D4-DB04DC5E4E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35D5E5B8-921A-ADCF-ED89-6434B71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5EE10-825B-4D49-8D47-2CB0B2BE83D5}" type="slidenum">
              <a:rPr lang="zh-TW" altLang="en-US" smtClean="0"/>
              <a:t>28</a:t>
            </a:fld>
            <a:endParaRPr lang="zh-TW" altLang="en-US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CCCA9FF0-47E4-4283-5C09-185C4683F2FE}"/>
              </a:ext>
            </a:extLst>
          </p:cNvPr>
          <p:cNvSpPr txBox="1"/>
          <p:nvPr/>
        </p:nvSpPr>
        <p:spPr>
          <a:xfrm>
            <a:off x="0" y="224440"/>
            <a:ext cx="12192000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4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色彩模型</a:t>
            </a:r>
            <a:r>
              <a:rPr lang="en-US" altLang="zh-TW" sz="4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</a:t>
            </a:r>
            <a:r>
              <a:rPr lang="en-US" altLang="zh-TW" sz="4800" dirty="0">
                <a:solidFill>
                  <a:srgbClr val="00B05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CMYK</a:t>
            </a:r>
            <a:endParaRPr lang="zh-TW" altLang="en-US" sz="4800" dirty="0">
              <a:solidFill>
                <a:srgbClr val="00B05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86A8A8B0-F402-9B7B-EDBF-AFC6313ADC0A}"/>
              </a:ext>
            </a:extLst>
          </p:cNvPr>
          <p:cNvSpPr txBox="1"/>
          <p:nvPr/>
        </p:nvSpPr>
        <p:spPr>
          <a:xfrm>
            <a:off x="698324" y="1206679"/>
            <a:ext cx="10017802" cy="248747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685800" indent="-6858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TW" altLang="en-US" sz="3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印刷常用</a:t>
            </a:r>
            <a:r>
              <a:rPr lang="en-US" altLang="zh-TW" sz="3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CMY</a:t>
            </a:r>
            <a:r>
              <a:rPr lang="zh-TW" altLang="en-US" sz="3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模型，須將</a:t>
            </a:r>
            <a:r>
              <a:rPr lang="en-US" altLang="zh-TW" sz="3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RGB</a:t>
            </a:r>
            <a:r>
              <a:rPr lang="zh-TW" altLang="en-US" sz="3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3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to CMY</a:t>
            </a:r>
            <a:r>
              <a:rPr lang="zh-TW" altLang="en-US" sz="3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轉換</a:t>
            </a:r>
            <a:endParaRPr lang="en-US" altLang="zh-TW" sz="36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685800" indent="-6858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TW" altLang="en-US" sz="3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青紫黃三色只能混出</a:t>
            </a:r>
            <a:r>
              <a:rPr lang="zh-TW" altLang="en-US" sz="36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混濁黑色</a:t>
            </a:r>
            <a:endParaRPr lang="en-US" altLang="zh-TW" sz="3600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685800" indent="-6858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TW" altLang="en-US" sz="36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四色印刷</a:t>
            </a:r>
            <a:r>
              <a:rPr lang="en-US" altLang="zh-TW" sz="3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</a:t>
            </a:r>
            <a:r>
              <a:rPr lang="zh-TW" altLang="en-US" sz="3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加入黑色</a:t>
            </a:r>
            <a:r>
              <a:rPr lang="en-US" altLang="zh-TW" sz="3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K</a:t>
            </a:r>
            <a:r>
              <a:rPr lang="zh-TW" altLang="en-US" sz="3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為第四種原色</a:t>
            </a:r>
            <a:endParaRPr lang="en-US" altLang="zh-TW" sz="36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723022AE-321D-27A9-018B-2CD8659F51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102392" y="3791399"/>
            <a:ext cx="3771815" cy="26525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A6D14FB5-6DA9-FD03-B210-B0ED829327F1}"/>
              </a:ext>
            </a:extLst>
          </p:cNvPr>
          <p:cNvSpPr txBox="1"/>
          <p:nvPr/>
        </p:nvSpPr>
        <p:spPr>
          <a:xfrm>
            <a:off x="3534277" y="4015540"/>
            <a:ext cx="1415772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青色</a:t>
            </a:r>
            <a:endParaRPr lang="en-US" altLang="zh-TW" sz="48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zh-TW" altLang="en-US" sz="4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紫色</a:t>
            </a:r>
            <a:endParaRPr lang="en-US" altLang="zh-TW" sz="48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zh-TW" altLang="en-US" sz="4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黃色</a:t>
            </a:r>
          </a:p>
        </p:txBody>
      </p:sp>
    </p:spTree>
    <p:extLst>
      <p:ext uri="{BB962C8B-B14F-4D97-AF65-F5344CB8AC3E}">
        <p14:creationId xmlns:p14="http://schemas.microsoft.com/office/powerpoint/2010/main" val="36151488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3B5C4B-67F6-E54D-F3A4-39352FFC80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E473C8E8-29A8-505B-C4B7-BACFF8563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5EE10-825B-4D49-8D47-2CB0B2BE83D5}" type="slidenum">
              <a:rPr lang="zh-TW" altLang="en-US" smtClean="0"/>
              <a:t>29</a:t>
            </a:fld>
            <a:endParaRPr lang="zh-TW" altLang="en-US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33E0EAA6-8B5E-0ACE-2494-0F8B07B49BF9}"/>
              </a:ext>
            </a:extLst>
          </p:cNvPr>
          <p:cNvSpPr txBox="1"/>
          <p:nvPr/>
        </p:nvSpPr>
        <p:spPr>
          <a:xfrm>
            <a:off x="0" y="224440"/>
            <a:ext cx="12192000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4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色彩模型</a:t>
            </a:r>
            <a:r>
              <a:rPr lang="en-US" altLang="zh-TW" sz="4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</a:t>
            </a:r>
            <a:r>
              <a:rPr lang="en-US" altLang="zh-TW" sz="4800" dirty="0">
                <a:solidFill>
                  <a:srgbClr val="00B05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HIS</a:t>
            </a:r>
            <a:r>
              <a:rPr lang="zh-TW" altLang="en-US" sz="4800" dirty="0">
                <a:solidFill>
                  <a:srgbClr val="00B05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模型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71BD5405-AB8E-35FB-0149-2A349661B6A9}"/>
              </a:ext>
            </a:extLst>
          </p:cNvPr>
          <p:cNvSpPr txBox="1"/>
          <p:nvPr/>
        </p:nvSpPr>
        <p:spPr>
          <a:xfrm>
            <a:off x="521861" y="1290950"/>
            <a:ext cx="10017802" cy="41477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685800" indent="-6858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sz="3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RGB</a:t>
            </a:r>
            <a:r>
              <a:rPr lang="zh-TW" altLang="en-US" sz="3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模型對描述一個物體並不實用</a:t>
            </a:r>
            <a:endParaRPr lang="en-US" altLang="zh-TW" sz="36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685800" indent="-6858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sz="3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HIS</a:t>
            </a:r>
            <a:r>
              <a:rPr lang="zh-TW" altLang="en-US" sz="3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模型</a:t>
            </a:r>
            <a:r>
              <a:rPr lang="en-US" altLang="zh-TW" sz="3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</a:t>
            </a:r>
          </a:p>
          <a:p>
            <a:pPr marL="1143000" lvl="1" indent="-6858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TW" altLang="en-US" sz="3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色調</a:t>
            </a:r>
            <a:r>
              <a:rPr lang="en-US" altLang="zh-TW" sz="3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(Hue):</a:t>
            </a:r>
            <a:r>
              <a:rPr lang="zh-TW" altLang="en-US" sz="3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色彩的主要成分</a:t>
            </a:r>
            <a:endParaRPr lang="en-US" altLang="zh-TW" sz="36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1143000" lvl="1" indent="-6858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TW" altLang="en-US" sz="3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飽和度</a:t>
            </a:r>
            <a:r>
              <a:rPr lang="en-US" altLang="zh-TW" sz="3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(Saturation):</a:t>
            </a:r>
            <a:r>
              <a:rPr lang="zh-TW" altLang="en-US" sz="3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色彩混和白光的程度</a:t>
            </a:r>
            <a:endParaRPr lang="en-US" altLang="zh-TW" sz="36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1143000" lvl="1" indent="-6858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TW" altLang="en-US" sz="3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亮度</a:t>
            </a:r>
            <a:r>
              <a:rPr lang="en-US" altLang="zh-TW" sz="3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(Intensity)</a:t>
            </a:r>
          </a:p>
        </p:txBody>
      </p:sp>
    </p:spTree>
    <p:extLst>
      <p:ext uri="{BB962C8B-B14F-4D97-AF65-F5344CB8AC3E}">
        <p14:creationId xmlns:p14="http://schemas.microsoft.com/office/powerpoint/2010/main" val="29309563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71717" y="2101715"/>
            <a:ext cx="5556158" cy="35086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16CDD499-E769-99E6-2418-DA107F1A0B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175237" y="2091579"/>
            <a:ext cx="5284270" cy="3570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0092356C-10AD-3F80-54F7-D665476D3FED}"/>
              </a:ext>
            </a:extLst>
          </p:cNvPr>
          <p:cNvSpPr txBox="1"/>
          <p:nvPr/>
        </p:nvSpPr>
        <p:spPr>
          <a:xfrm>
            <a:off x="1367953" y="1516003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高斯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F38A0366-662A-FE0F-8DBC-D14D29FB6403}"/>
              </a:ext>
            </a:extLst>
          </p:cNvPr>
          <p:cNvSpPr txBox="1"/>
          <p:nvPr/>
        </p:nvSpPr>
        <p:spPr>
          <a:xfrm>
            <a:off x="3089271" y="1516003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雷利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578A2297-8413-ED9B-A7D7-D58F093A1AED}"/>
              </a:ext>
            </a:extLst>
          </p:cNvPr>
          <p:cNvSpPr txBox="1"/>
          <p:nvPr/>
        </p:nvSpPr>
        <p:spPr>
          <a:xfrm>
            <a:off x="4643803" y="1516003"/>
            <a:ext cx="13003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8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Erlanga</a:t>
            </a:r>
            <a:endParaRPr lang="zh-TW" altLang="en-US" sz="28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99735CEE-8C70-AEFB-9EF8-C250BED17028}"/>
              </a:ext>
            </a:extLst>
          </p:cNvPr>
          <p:cNvSpPr txBox="1"/>
          <p:nvPr/>
        </p:nvSpPr>
        <p:spPr>
          <a:xfrm>
            <a:off x="6647410" y="1516003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指數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614449DE-E53D-CAA0-0F65-C0B0B2D773D1}"/>
              </a:ext>
            </a:extLst>
          </p:cNvPr>
          <p:cNvSpPr txBox="1"/>
          <p:nvPr/>
        </p:nvSpPr>
        <p:spPr>
          <a:xfrm>
            <a:off x="8368728" y="1516003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均勻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BAEAA50A-787D-14BE-A3D6-CF788CFA9E62}"/>
              </a:ext>
            </a:extLst>
          </p:cNvPr>
          <p:cNvSpPr txBox="1"/>
          <p:nvPr/>
        </p:nvSpPr>
        <p:spPr>
          <a:xfrm>
            <a:off x="10099671" y="1516003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椒鹽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3476B6AF-7304-7B82-A2EE-94A622C8C411}"/>
              </a:ext>
            </a:extLst>
          </p:cNvPr>
          <p:cNvSpPr txBox="1"/>
          <p:nvPr/>
        </p:nvSpPr>
        <p:spPr>
          <a:xfrm>
            <a:off x="0" y="224440"/>
            <a:ext cx="12192000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4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加入不同雜訊的直方圖</a:t>
            </a:r>
          </a:p>
        </p:txBody>
      </p:sp>
    </p:spTree>
    <p:extLst>
      <p:ext uri="{BB962C8B-B14F-4D97-AF65-F5344CB8AC3E}">
        <p14:creationId xmlns:p14="http://schemas.microsoft.com/office/powerpoint/2010/main" val="23724584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954934-7734-48CA-38E5-95BA25CC26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>
            <a:extLst>
              <a:ext uri="{FF2B5EF4-FFF2-40B4-BE49-F238E27FC236}">
                <a16:creationId xmlns:a16="http://schemas.microsoft.com/office/drawing/2014/main" id="{4D5B49E3-83DA-115A-F82C-BB3B57B32A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555831" y="1731441"/>
            <a:ext cx="3850105" cy="46854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F74DA9AA-6007-90A3-9290-44BAA21B03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5EE10-825B-4D49-8D47-2CB0B2BE83D5}" type="slidenum">
              <a:rPr lang="zh-TW" altLang="en-US" smtClean="0"/>
              <a:t>30</a:t>
            </a:fld>
            <a:endParaRPr lang="zh-TW" alt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7E9DC92F-1B69-8909-718A-4619685DC9FC}"/>
              </a:ext>
            </a:extLst>
          </p:cNvPr>
          <p:cNvSpPr txBox="1"/>
          <p:nvPr/>
        </p:nvSpPr>
        <p:spPr>
          <a:xfrm>
            <a:off x="0" y="224440"/>
            <a:ext cx="12192000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4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色彩模型</a:t>
            </a:r>
            <a:r>
              <a:rPr lang="en-US" altLang="zh-TW" sz="4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</a:t>
            </a:r>
            <a:r>
              <a:rPr lang="en-US" altLang="zh-TW" sz="4800" dirty="0">
                <a:solidFill>
                  <a:srgbClr val="00B05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HIS</a:t>
            </a:r>
            <a:r>
              <a:rPr lang="zh-TW" altLang="en-US" sz="4800" dirty="0">
                <a:solidFill>
                  <a:srgbClr val="00B05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模型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FC0A7FC0-9088-B913-C04F-52A1AC4FFC9D}"/>
              </a:ext>
            </a:extLst>
          </p:cNvPr>
          <p:cNvSpPr txBox="1"/>
          <p:nvPr/>
        </p:nvSpPr>
        <p:spPr>
          <a:xfrm>
            <a:off x="553945" y="1497036"/>
            <a:ext cx="6119571" cy="331847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685800" indent="-6858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TW" altLang="en-US" sz="3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色調</a:t>
            </a:r>
            <a:r>
              <a:rPr lang="en-US" altLang="zh-TW" sz="3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</a:t>
            </a:r>
          </a:p>
          <a:p>
            <a:pPr marL="1143000" lvl="1" indent="-6858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TW" altLang="en-US" sz="3600" dirty="0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黑白青</a:t>
            </a:r>
            <a:r>
              <a:rPr lang="zh-TW" altLang="en-US" sz="3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三色形成平面</a:t>
            </a:r>
            <a:endParaRPr lang="en-US" altLang="zh-TW" sz="36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1143000" lvl="1" indent="-6858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TW" altLang="en-US" sz="3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整張平面皆為</a:t>
            </a:r>
            <a:r>
              <a:rPr lang="zh-TW" altLang="en-US" sz="3600" dirty="0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青色色調</a:t>
            </a:r>
            <a:endParaRPr lang="en-US" altLang="zh-TW" sz="3600" dirty="0">
              <a:solidFill>
                <a:srgbClr val="0000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1143000" lvl="1" indent="-6858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TW" altLang="en-US" sz="3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但是</a:t>
            </a:r>
            <a:r>
              <a:rPr lang="zh-TW" altLang="en-US" sz="36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強度</a:t>
            </a:r>
            <a:r>
              <a:rPr lang="zh-TW" altLang="en-US" sz="3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和</a:t>
            </a:r>
            <a:r>
              <a:rPr lang="zh-TW" altLang="en-US" sz="36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飽和</a:t>
            </a:r>
            <a:r>
              <a:rPr lang="zh-TW" altLang="en-US" sz="3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度不同</a:t>
            </a:r>
            <a:endParaRPr lang="en-US" altLang="zh-TW" sz="36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20236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24B034-DF44-7E14-7869-FA15623839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>
            <a:extLst>
              <a:ext uri="{FF2B5EF4-FFF2-40B4-BE49-F238E27FC236}">
                <a16:creationId xmlns:a16="http://schemas.microsoft.com/office/drawing/2014/main" id="{E08857A3-A14B-4784-CEF4-E364F36BCD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8547" y="1969276"/>
            <a:ext cx="6032572" cy="3813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D7692234-8FD8-DF3A-5C1B-AF30EE2C6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5EE10-825B-4D49-8D47-2CB0B2BE83D5}" type="slidenum">
              <a:rPr lang="zh-TW" altLang="en-US" smtClean="0"/>
              <a:t>31</a:t>
            </a:fld>
            <a:endParaRPr lang="zh-TW" alt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7A15245B-C182-3FDA-948F-2143101C639F}"/>
              </a:ext>
            </a:extLst>
          </p:cNvPr>
          <p:cNvSpPr txBox="1"/>
          <p:nvPr/>
        </p:nvSpPr>
        <p:spPr>
          <a:xfrm>
            <a:off x="0" y="224440"/>
            <a:ext cx="12192000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4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色彩模型</a:t>
            </a:r>
            <a:r>
              <a:rPr lang="en-US" altLang="zh-TW" sz="4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</a:t>
            </a:r>
            <a:r>
              <a:rPr lang="en-US" altLang="zh-TW" sz="4800" dirty="0">
                <a:solidFill>
                  <a:srgbClr val="00B05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HIS</a:t>
            </a:r>
            <a:r>
              <a:rPr lang="zh-TW" altLang="en-US" sz="4800" dirty="0">
                <a:solidFill>
                  <a:srgbClr val="00B05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模型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17640AF0-55F9-B692-4F3D-FAC91FD7BE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067040" y="1831594"/>
            <a:ext cx="5804118" cy="39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437492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09C8F9E0-3B0E-A516-3E45-C0351842D5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5EE10-825B-4D49-8D47-2CB0B2BE83D5}" type="slidenum">
              <a:rPr lang="zh-TW" altLang="en-US" smtClean="0"/>
              <a:t>32</a:t>
            </a:fld>
            <a:endParaRPr lang="zh-TW" alt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588C9493-A0A5-A5D4-AC47-24A66AC3A2DB}"/>
              </a:ext>
            </a:extLst>
          </p:cNvPr>
          <p:cNvSpPr txBox="1"/>
          <p:nvPr/>
        </p:nvSpPr>
        <p:spPr>
          <a:xfrm>
            <a:off x="0" y="224440"/>
            <a:ext cx="12192000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4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RGB </a:t>
            </a:r>
            <a:r>
              <a:rPr lang="zh-TW" altLang="en-US" sz="4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轉換到 </a:t>
            </a:r>
            <a:r>
              <a:rPr lang="en-US" altLang="zh-TW" sz="4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HSI</a:t>
            </a:r>
            <a:endParaRPr lang="zh-TW" altLang="en-US" sz="48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5FFD10AA-391B-AD23-D30C-39CD7255A72F}"/>
              </a:ext>
            </a:extLst>
          </p:cNvPr>
          <p:cNvSpPr txBox="1"/>
          <p:nvPr/>
        </p:nvSpPr>
        <p:spPr>
          <a:xfrm>
            <a:off x="0" y="1122948"/>
            <a:ext cx="4134465" cy="8254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143000" lvl="1" indent="-6858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TW" altLang="en-US" sz="3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已知</a:t>
            </a:r>
            <a:r>
              <a:rPr lang="en-US" altLang="zh-TW" sz="3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RGB</a:t>
            </a:r>
            <a:r>
              <a:rPr lang="zh-TW" altLang="en-US" sz="3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像素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3B002896-F416-83C4-E954-2C2BF33FB3DF}"/>
                  </a:ext>
                </a:extLst>
              </p:cNvPr>
              <p:cNvSpPr txBox="1"/>
              <p:nvPr/>
            </p:nvSpPr>
            <p:spPr>
              <a:xfrm>
                <a:off x="698500" y="2349163"/>
                <a:ext cx="3340100" cy="7861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zh-TW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altLang="zh-TW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TW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  <m:r>
                            <a:rPr lang="en-US" altLang="zh-TW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TW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num>
                        <m:den>
                          <m:r>
                            <a:rPr lang="en-US" altLang="zh-TW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zh-TW" altLang="en-US" sz="2400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3B002896-F416-83C4-E954-2C2BF33FB3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500" y="2349163"/>
                <a:ext cx="3340100" cy="78617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9C9D6765-F25B-A236-AE9E-7ED0E2565376}"/>
                  </a:ext>
                </a:extLst>
              </p:cNvPr>
              <p:cNvSpPr txBox="1"/>
              <p:nvPr/>
            </p:nvSpPr>
            <p:spPr>
              <a:xfrm>
                <a:off x="660400" y="3784263"/>
                <a:ext cx="7620000" cy="7934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zh-TW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1−</m:t>
                      </m:r>
                      <m:f>
                        <m:fPr>
                          <m:ctrlP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𝑚𝑖𝑛</m:t>
                          </m:r>
                          <m:r>
                            <a:rPr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TW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  <m:r>
                            <a:rPr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den>
                      </m:f>
                    </m:oMath>
                  </m:oMathPara>
                </a14:m>
                <a:endParaRPr lang="zh-TW" altLang="en-US" sz="2400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9C9D6765-F25B-A236-AE9E-7ED0E25653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400" y="3784263"/>
                <a:ext cx="7620000" cy="79342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3A6F1F06-40B0-9B08-0BFB-FB69BD8FB746}"/>
                  </a:ext>
                </a:extLst>
              </p:cNvPr>
              <p:cNvSpPr txBox="1"/>
              <p:nvPr/>
            </p:nvSpPr>
            <p:spPr>
              <a:xfrm>
                <a:off x="647700" y="5066963"/>
                <a:ext cx="7620000" cy="964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zh-TW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zh-TW" altLang="en-US" sz="240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dirty="0" smtClean="0">
                              <a:latin typeface="Cambria Math" panose="02040503050406030204" pitchFamily="18" charset="0"/>
                            </a:rPr>
                            <m:t>𝑐𝑜𝑠</m:t>
                          </m:r>
                        </m:e>
                        <m:sup>
                          <m:r>
                            <a:rPr lang="en-US" altLang="zh-TW" sz="2400" b="0" i="1" dirty="0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altLang="zh-TW" sz="2400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f>
                        <m:fPr>
                          <m:ctrlP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0.5∗[</m:t>
                          </m:r>
                          <m:d>
                            <m:dPr>
                              <m:ctrlPr>
                                <a:rPr lang="en-US" altLang="zh-TW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en-US" altLang="zh-TW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TW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</m:d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+(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)]</m:t>
                          </m:r>
                          <m: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zh-TW" alt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zh-TW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zh-TW" alt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  <m:r>
                                        <a:rPr lang="zh-TW" alt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TW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altLang="zh-TW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TW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zh-TW" alt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  <m:r>
                                    <a:rPr lang="zh-TW" alt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</m:d>
                              <m:d>
                                <m:dPr>
                                  <m:ctrlPr>
                                    <a:rPr lang="zh-TW" alt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  <m:r>
                                    <a:rPr lang="zh-TW" alt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</m:d>
                            </m:e>
                          </m:rad>
                        </m:den>
                      </m:f>
                    </m:oMath>
                  </m:oMathPara>
                </a14:m>
                <a:endParaRPr lang="zh-TW" altLang="en-US" sz="2400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3A6F1F06-40B0-9B08-0BFB-FB69BD8FB7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700" y="5066963"/>
                <a:ext cx="7620000" cy="964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970A42AC-68A6-B9AF-15B0-FC7DAF0B0316}"/>
                  </a:ext>
                </a:extLst>
              </p:cNvPr>
              <p:cNvSpPr txBox="1"/>
              <p:nvPr/>
            </p:nvSpPr>
            <p:spPr>
              <a:xfrm>
                <a:off x="6757775" y="5016500"/>
                <a:ext cx="2538644" cy="99604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zh-TW" altLang="en-US" sz="3200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若</a:t>
                </a:r>
                <a:r>
                  <a:rPr lang="en-US" altLang="zh-TW" sz="3200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B&gt;G: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320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zh-TW" altLang="en-US" sz="320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zh-TW" altLang="en-US" sz="32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sz="3200" i="1" smtClean="0">
                              <a:latin typeface="Cambria Math" panose="02040503050406030204" pitchFamily="18" charset="0"/>
                            </a:rPr>
                            <m:t>360</m:t>
                          </m:r>
                        </m:e>
                        <m:sup>
                          <m:r>
                            <a:rPr lang="zh-TW" altLang="en-US" sz="3200" i="1">
                              <a:latin typeface="Cambria Math" panose="02040503050406030204" pitchFamily="18" charset="0"/>
                            </a:rPr>
                            <m:t>°</m:t>
                          </m:r>
                        </m:sup>
                      </m:sSup>
                      <m:r>
                        <a:rPr lang="zh-TW" altLang="en-US" sz="320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TW" altLang="en-US" sz="3200" i="1" smtClean="0">
                          <a:latin typeface="Cambria Math" panose="02040503050406030204" pitchFamily="18" charset="0"/>
                        </a:rPr>
                        <m:t>𝐻</m:t>
                      </m:r>
                    </m:oMath>
                  </m:oMathPara>
                </a14:m>
                <a:endParaRPr lang="zh-TW" altLang="en-US" sz="3200" dirty="0"/>
              </a:p>
            </p:txBody>
          </p:sp>
        </mc:Choice>
        <mc:Fallback xmlns="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970A42AC-68A6-B9AF-15B0-FC7DAF0B03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7775" y="5016500"/>
                <a:ext cx="2538644" cy="996042"/>
              </a:xfrm>
              <a:prstGeom prst="rect">
                <a:avLst/>
              </a:prstGeom>
              <a:blipFill>
                <a:blip r:embed="rId5"/>
                <a:stretch>
                  <a:fillRect t="-1349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文字方塊 13">
            <a:extLst>
              <a:ext uri="{FF2B5EF4-FFF2-40B4-BE49-F238E27FC236}">
                <a16:creationId xmlns:a16="http://schemas.microsoft.com/office/drawing/2014/main" id="{82341BDF-2E8D-79BB-BAC7-ABE35FD53627}"/>
              </a:ext>
            </a:extLst>
          </p:cNvPr>
          <p:cNvSpPr txBox="1"/>
          <p:nvPr/>
        </p:nvSpPr>
        <p:spPr>
          <a:xfrm>
            <a:off x="3365500" y="2413000"/>
            <a:ext cx="29434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(RGB</a:t>
            </a:r>
            <a:r>
              <a:rPr lang="zh-TW" altLang="en-US" sz="3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要</a:t>
            </a:r>
            <a:r>
              <a:rPr lang="zh-TW" altLang="en-US" sz="32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正規化</a:t>
            </a:r>
            <a:r>
              <a:rPr lang="en-US" altLang="zh-TW" sz="3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endParaRPr lang="zh-TW" altLang="en-US" sz="3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65723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818628-16C8-B7F7-0388-EAE6B2F61C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F31DB18E-09D3-E090-DF77-4AA8DEE6E8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5EE10-825B-4D49-8D47-2CB0B2BE83D5}" type="slidenum">
              <a:rPr lang="zh-TW" altLang="en-US" smtClean="0"/>
              <a:t>33</a:t>
            </a:fld>
            <a:endParaRPr lang="zh-TW" alt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EE4B7D34-4C2C-73CB-7553-F8CE17A265D2}"/>
              </a:ext>
            </a:extLst>
          </p:cNvPr>
          <p:cNvSpPr txBox="1"/>
          <p:nvPr/>
        </p:nvSpPr>
        <p:spPr>
          <a:xfrm>
            <a:off x="0" y="224440"/>
            <a:ext cx="12192000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4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RGB </a:t>
            </a:r>
            <a:r>
              <a:rPr lang="zh-TW" altLang="en-US" sz="4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轉換到 </a:t>
            </a:r>
            <a:r>
              <a:rPr lang="en-US" altLang="zh-TW" sz="4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HIS</a:t>
            </a:r>
            <a:r>
              <a:rPr lang="zh-TW" altLang="en-US" sz="4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範例</a:t>
            </a:r>
            <a:r>
              <a:rPr lang="en-US" altLang="zh-TW" sz="4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(1):</a:t>
            </a:r>
            <a:endParaRPr lang="zh-TW" altLang="en-US" sz="48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289237F2-1CA4-581B-941A-802F81302F93}"/>
              </a:ext>
            </a:extLst>
          </p:cNvPr>
          <p:cNvSpPr txBox="1"/>
          <p:nvPr/>
        </p:nvSpPr>
        <p:spPr>
          <a:xfrm>
            <a:off x="0" y="932448"/>
            <a:ext cx="6067687" cy="8254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143000" lvl="1" indent="-6858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TW" altLang="en-US" sz="3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已知</a:t>
            </a:r>
            <a:r>
              <a:rPr lang="en-US" altLang="zh-TW" sz="3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R=255,G=100,B=50</a:t>
            </a:r>
            <a:endParaRPr lang="zh-TW" altLang="en-US" sz="36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BA74D1C2-BEB9-D43F-BC19-690C396FBEBA}"/>
                  </a:ext>
                </a:extLst>
              </p:cNvPr>
              <p:cNvSpPr txBox="1"/>
              <p:nvPr/>
            </p:nvSpPr>
            <p:spPr>
              <a:xfrm>
                <a:off x="192505" y="3023754"/>
                <a:ext cx="6047874" cy="786177"/>
              </a:xfrm>
              <a:prstGeom prst="rect">
                <a:avLst/>
              </a:prstGeom>
              <a:solidFill>
                <a:srgbClr val="F9EBF7"/>
              </a:solidFill>
            </p:spPr>
            <p:txBody>
              <a:bodyPr wrap="square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zh-TW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altLang="zh-TW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TW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  <m:r>
                            <a:rPr lang="en-US" altLang="zh-TW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TW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num>
                        <m:den>
                          <m:r>
                            <a:rPr lang="en-US" altLang="zh-TW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altLang="zh-TW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TW" alt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+0.392</m:t>
                          </m:r>
                          <m: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6</m:t>
                          </m:r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=0.529</m:t>
                      </m:r>
                    </m:oMath>
                  </m:oMathPara>
                </a14:m>
                <a:endParaRPr lang="zh-TW" altLang="en-US" sz="2400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BA74D1C2-BEB9-D43F-BC19-690C396FBE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505" y="3023754"/>
                <a:ext cx="6047874" cy="78617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3ABF4893-56BD-7867-9AD1-8508E89B9139}"/>
                  </a:ext>
                </a:extLst>
              </p:cNvPr>
              <p:cNvSpPr txBox="1"/>
              <p:nvPr/>
            </p:nvSpPr>
            <p:spPr>
              <a:xfrm>
                <a:off x="6442052" y="2974423"/>
                <a:ext cx="5520346" cy="809068"/>
              </a:xfrm>
              <a:prstGeom prst="rect">
                <a:avLst/>
              </a:prstGeom>
              <a:solidFill>
                <a:srgbClr val="E7F7E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zh-TW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1−</m:t>
                      </m:r>
                      <m:f>
                        <m:fPr>
                          <m:ctrlP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altLang="zh-TW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TW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zh-TW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  <m:r>
                                    <a:rPr lang="en-US" altLang="zh-TW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TW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  <m:r>
                                    <a:rPr lang="en-US" altLang="zh-TW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TW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</m:d>
                            </m:e>
                          </m:func>
                        </m:num>
                        <m:den>
                          <m:r>
                            <a:rPr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den>
                      </m:f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=1−</m:t>
                      </m:r>
                      <m:f>
                        <m:fPr>
                          <m:ctrlPr>
                            <a:rPr lang="zh-TW" alt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0.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9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6</m:t>
                          </m:r>
                        </m:num>
                        <m:den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0.529</m:t>
                          </m:r>
                        </m:den>
                      </m:f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=0.63</m:t>
                      </m:r>
                    </m:oMath>
                  </m:oMathPara>
                </a14:m>
                <a:endParaRPr lang="zh-TW" altLang="en-US" sz="2400" i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3ABF4893-56BD-7867-9AD1-8508E89B91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2052" y="2974423"/>
                <a:ext cx="5520346" cy="80906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0852492F-8430-A166-B6D7-65C4A59F9E81}"/>
                  </a:ext>
                </a:extLst>
              </p:cNvPr>
              <p:cNvSpPr txBox="1"/>
              <p:nvPr/>
            </p:nvSpPr>
            <p:spPr>
              <a:xfrm>
                <a:off x="192504" y="3714681"/>
                <a:ext cx="11774907" cy="295606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zh-TW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zh-TW" altLang="en-US" sz="240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dirty="0" smtClean="0">
                              <a:latin typeface="Cambria Math" panose="02040503050406030204" pitchFamily="18" charset="0"/>
                            </a:rPr>
                            <m:t>𝑐𝑜𝑠</m:t>
                          </m:r>
                        </m:e>
                        <m:sup>
                          <m:r>
                            <a:rPr lang="en-US" altLang="zh-TW" sz="2400" b="0" i="1" dirty="0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en-US" altLang="zh-TW" sz="24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zh-TW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TW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0.5∗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TW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ctrlPr>
                                        <a:rPr lang="en-US" altLang="zh-TW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  <m:r>
                                        <a:rPr lang="en-US" altLang="zh-TW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TW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</m:e>
                                  </m:d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d>
                                    <m:dPr>
                                      <m:ctrlPr>
                                        <a:rPr lang="en-US" altLang="zh-TW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  <m: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</m:e>
                                  </m:d>
                                </m:e>
                              </m:d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zh-TW" altLang="en-US" sz="24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p>
                                    <m:sSupPr>
                                      <m:ctrlPr>
                                        <a:rPr lang="zh-TW" alt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zh-TW" altLang="en-US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TW" sz="24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  <m:r>
                                            <a:rPr lang="zh-TW" altLang="en-US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altLang="zh-TW" sz="24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𝐺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altLang="zh-TW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altLang="zh-TW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d>
                                    <m:dPr>
                                      <m:ctrlPr>
                                        <a:rPr lang="zh-TW" alt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  <m:r>
                                        <a:rPr lang="zh-TW" altLang="en-US" sz="24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</m:e>
                                  </m:d>
                                  <m:d>
                                    <m:dPr>
                                      <m:ctrlPr>
                                        <a:rPr lang="zh-TW" alt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  <m:r>
                                        <a:rPr lang="zh-TW" altLang="en-US" sz="24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</m:e>
                                  </m:d>
                                </m:e>
                              </m:rad>
                            </m:den>
                          </m:f>
                        </m:e>
                      </m:d>
                    </m:oMath>
                  </m:oMathPara>
                </a14:m>
                <a:endParaRPr lang="en-US" altLang="zh-TW" sz="240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zh-TW" altLang="en-US" sz="24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 dirty="0">
                              <a:latin typeface="Cambria Math" panose="02040503050406030204" pitchFamily="18" charset="0"/>
                            </a:rPr>
                            <m:t>𝑐𝑜𝑠</m:t>
                          </m:r>
                        </m:e>
                        <m:sup>
                          <m:r>
                            <a:rPr lang="en-US" altLang="zh-TW" sz="2400" i="1" dirty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en-US" altLang="zh-TW" sz="24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0.5∗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240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TW" sz="240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.</m:t>
                                      </m:r>
                                      <m:r>
                                        <a:rPr lang="en-US" altLang="zh-TW" sz="240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9</m:t>
                                      </m:r>
                                      <m:r>
                                        <a:rPr lang="en-US" altLang="zh-TW" sz="240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d>
                                    <m:d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r>
                                        <a:rPr lang="en-US" altLang="zh-TW" sz="240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.</m:t>
                                      </m:r>
                                      <m:r>
                                        <a:rPr lang="en-US" altLang="zh-TW" sz="240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9</m:t>
                                      </m:r>
                                      <m:r>
                                        <a:rPr lang="en-US" altLang="zh-TW" sz="2400" i="1" smtClean="0">
                                          <a:latin typeface="Cambria Math" panose="02040503050406030204" pitchFamily="18" charset="0"/>
                                        </a:rPr>
                                        <m:t>6</m:t>
                                      </m:r>
                                    </m:e>
                                  </m:d>
                                </m:e>
                              </m:d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zh-TW" alt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p>
                                    <m:sSupPr>
                                      <m:ctrlPr>
                                        <a:rPr lang="zh-TW" alt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zh-TW" alt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  <m:r>
                                            <a:rPr lang="zh-TW" altLang="en-US" sz="2400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0.392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d>
                                    <m:dPr>
                                      <m:ctrlPr>
                                        <a:rPr lang="zh-TW" alt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zh-TW" altLang="en-US" sz="24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0.196</m:t>
                                      </m:r>
                                    </m:e>
                                  </m:d>
                                  <m:d>
                                    <m:dPr>
                                      <m:ctrlPr>
                                        <a:rPr lang="zh-TW" alt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0.392</m:t>
                                      </m:r>
                                      <m:r>
                                        <a:rPr lang="zh-TW" altLang="en-US" sz="24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0.196</m:t>
                                      </m:r>
                                    </m:e>
                                  </m:d>
                                </m:e>
                              </m:rad>
                            </m:den>
                          </m:f>
                        </m:e>
                      </m:d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zh-TW" altLang="en-US" sz="24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 dirty="0">
                              <a:latin typeface="Cambria Math" panose="02040503050406030204" pitchFamily="18" charset="0"/>
                            </a:rPr>
                            <m:t>𝑐𝑜𝑠</m:t>
                          </m:r>
                        </m:e>
                        <m:sup>
                          <m:r>
                            <a:rPr lang="en-US" altLang="zh-TW" sz="2400" i="1" dirty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en-US" altLang="zh-TW" sz="24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.972</m:t>
                          </m:r>
                        </m:e>
                      </m:d>
                      <m:r>
                        <a:rPr lang="en-US" altLang="zh-TW" sz="24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zh-TW" altLang="en-US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e>
                        <m:sup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°</m:t>
                          </m:r>
                        </m:sup>
                      </m:sSup>
                    </m:oMath>
                  </m:oMathPara>
                </a14:m>
                <a:endParaRPr lang="zh-TW" altLang="en-US" sz="2400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0852492F-8430-A166-B6D7-65C4A59F9E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504" y="3714681"/>
                <a:ext cx="11774907" cy="295606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BEEA77BD-4E75-2F9D-348D-6C09588DCC5B}"/>
                  </a:ext>
                </a:extLst>
              </p:cNvPr>
              <p:cNvSpPr txBox="1"/>
              <p:nvPr/>
            </p:nvSpPr>
            <p:spPr>
              <a:xfrm>
                <a:off x="8272416" y="4231773"/>
                <a:ext cx="2538644" cy="99604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zh-TW" altLang="en-US" sz="3200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若</a:t>
                </a:r>
                <a:r>
                  <a:rPr lang="en-US" altLang="zh-TW" sz="3200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B&gt;G: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320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zh-TW" altLang="en-US" sz="320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zh-TW" altLang="en-US" sz="32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sz="3200" i="1" smtClean="0">
                              <a:latin typeface="Cambria Math" panose="02040503050406030204" pitchFamily="18" charset="0"/>
                            </a:rPr>
                            <m:t>360</m:t>
                          </m:r>
                        </m:e>
                        <m:sup>
                          <m:r>
                            <a:rPr lang="zh-TW" altLang="en-US" sz="3200" i="1">
                              <a:latin typeface="Cambria Math" panose="02040503050406030204" pitchFamily="18" charset="0"/>
                            </a:rPr>
                            <m:t>°</m:t>
                          </m:r>
                        </m:sup>
                      </m:sSup>
                      <m:r>
                        <a:rPr lang="zh-TW" altLang="en-US" sz="320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TW" altLang="en-US" sz="3200" i="1" smtClean="0">
                          <a:latin typeface="Cambria Math" panose="02040503050406030204" pitchFamily="18" charset="0"/>
                        </a:rPr>
                        <m:t>𝐻</m:t>
                      </m:r>
                    </m:oMath>
                  </m:oMathPara>
                </a14:m>
                <a:endParaRPr lang="zh-TW" altLang="en-US" sz="3200" dirty="0"/>
              </a:p>
            </p:txBody>
          </p:sp>
        </mc:Choice>
        <mc:Fallback xmlns="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BEEA77BD-4E75-2F9D-348D-6C09588DCC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2416" y="4231773"/>
                <a:ext cx="2538644" cy="996042"/>
              </a:xfrm>
              <a:prstGeom prst="rect">
                <a:avLst/>
              </a:prstGeom>
              <a:blipFill>
                <a:blip r:embed="rId5"/>
                <a:stretch>
                  <a:fillRect t="-128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ECF1533B-5B35-334F-7CED-E2BCFB6A38A2}"/>
                  </a:ext>
                </a:extLst>
              </p:cNvPr>
              <p:cNvSpPr txBox="1"/>
              <p:nvPr/>
            </p:nvSpPr>
            <p:spPr>
              <a:xfrm>
                <a:off x="0" y="1882092"/>
                <a:ext cx="7283116" cy="79367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400" b="0" i="0" smtClean="0">
                          <a:latin typeface="Cambria Math" panose="02040503050406030204" pitchFamily="18" charset="0"/>
                        </a:rPr>
                        <m:t>R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TW" alt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=1, 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TW" alt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255</m:t>
                          </m:r>
                        </m:den>
                      </m:f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=0.392,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TW" alt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0</m:t>
                          </m:r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255</m:t>
                          </m:r>
                        </m:den>
                      </m:f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=0.196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ECF1533B-5B35-334F-7CED-E2BCFB6A38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882092"/>
                <a:ext cx="7283116" cy="79367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674998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E11BB9-9E1A-A6C6-5FFD-30E210E535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9EF7B430-C5AA-AD60-1350-997DE03C77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5EE10-825B-4D49-8D47-2CB0B2BE83D5}" type="slidenum">
              <a:rPr lang="zh-TW" altLang="en-US" smtClean="0"/>
              <a:t>34</a:t>
            </a:fld>
            <a:endParaRPr lang="zh-TW" alt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921E668B-0711-560D-86C2-FFE618024327}"/>
              </a:ext>
            </a:extLst>
          </p:cNvPr>
          <p:cNvSpPr txBox="1"/>
          <p:nvPr/>
        </p:nvSpPr>
        <p:spPr>
          <a:xfrm>
            <a:off x="0" y="224440"/>
            <a:ext cx="12192000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4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HSI </a:t>
            </a:r>
            <a:r>
              <a:rPr lang="zh-TW" altLang="en-US" sz="4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轉換到 </a:t>
            </a:r>
            <a:r>
              <a:rPr lang="en-US" altLang="zh-TW" sz="4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RGB</a:t>
            </a:r>
            <a:endParaRPr lang="zh-TW" altLang="en-US" sz="48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00A3C304-AE67-591B-F910-2CF65C92208E}"/>
              </a:ext>
            </a:extLst>
          </p:cNvPr>
          <p:cNvSpPr txBox="1"/>
          <p:nvPr/>
        </p:nvSpPr>
        <p:spPr>
          <a:xfrm>
            <a:off x="-192505" y="898358"/>
            <a:ext cx="3929281" cy="8254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143000" lvl="1" indent="-6858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TW" altLang="en-US" sz="3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已知</a:t>
            </a:r>
            <a:r>
              <a:rPr lang="en-US" altLang="zh-TW" sz="3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HIS</a:t>
            </a:r>
            <a:r>
              <a:rPr lang="zh-TW" altLang="en-US" sz="3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數值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0B1A37D6-B78F-9E43-DF84-3000CD3BDA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591604" y="2741273"/>
            <a:ext cx="3400927" cy="36207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FAE0C1BF-EF3A-FC7D-7C08-A54BCA59D0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357937" y="2648230"/>
            <a:ext cx="3607676" cy="37044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3">
            <a:extLst>
              <a:ext uri="{FF2B5EF4-FFF2-40B4-BE49-F238E27FC236}">
                <a16:creationId xmlns:a16="http://schemas.microsoft.com/office/drawing/2014/main" id="{674879E6-A68F-10A9-8815-CDCCDB567A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89811" y="3121955"/>
            <a:ext cx="3400926" cy="32249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AE574A5E-4226-5580-C4EF-43714595BC85}"/>
              </a:ext>
            </a:extLst>
          </p:cNvPr>
          <p:cNvSpPr txBox="1"/>
          <p:nvPr/>
        </p:nvSpPr>
        <p:spPr>
          <a:xfrm>
            <a:off x="914399" y="1937084"/>
            <a:ext cx="22621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6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H</a:t>
            </a:r>
            <a:r>
              <a:rPr lang="zh-TW" altLang="en-US" sz="36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36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=</a:t>
            </a:r>
            <a:r>
              <a:rPr lang="zh-TW" altLang="en-US" sz="36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36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0~120</a:t>
            </a:r>
            <a:endParaRPr lang="zh-TW" altLang="en-US" sz="3600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8079511D-44E6-BEFD-9D44-603E7F08CE0E}"/>
              </a:ext>
            </a:extLst>
          </p:cNvPr>
          <p:cNvSpPr txBox="1"/>
          <p:nvPr/>
        </p:nvSpPr>
        <p:spPr>
          <a:xfrm>
            <a:off x="4806358" y="1937084"/>
            <a:ext cx="26436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6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H</a:t>
            </a:r>
            <a:r>
              <a:rPr lang="zh-TW" altLang="en-US" sz="36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36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=</a:t>
            </a:r>
            <a:r>
              <a:rPr lang="zh-TW" altLang="en-US" sz="36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36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120~240</a:t>
            </a:r>
            <a:endParaRPr lang="zh-TW" altLang="en-US" sz="3600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13DA8E03-CCC0-0B09-AB3A-BCDF7F2D5C36}"/>
              </a:ext>
            </a:extLst>
          </p:cNvPr>
          <p:cNvSpPr txBox="1"/>
          <p:nvPr/>
        </p:nvSpPr>
        <p:spPr>
          <a:xfrm>
            <a:off x="8726904" y="1937084"/>
            <a:ext cx="26436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6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H</a:t>
            </a:r>
            <a:r>
              <a:rPr lang="zh-TW" altLang="en-US" sz="36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36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=</a:t>
            </a:r>
            <a:r>
              <a:rPr lang="zh-TW" altLang="en-US" sz="36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36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240~360</a:t>
            </a:r>
            <a:endParaRPr lang="zh-TW" altLang="en-US" sz="3600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CF707536-D166-C579-58D4-4E4877E73380}"/>
              </a:ext>
            </a:extLst>
          </p:cNvPr>
          <p:cNvCxnSpPr/>
          <p:nvPr/>
        </p:nvCxnSpPr>
        <p:spPr>
          <a:xfrm>
            <a:off x="4203031" y="1684421"/>
            <a:ext cx="0" cy="4812632"/>
          </a:xfrm>
          <a:prstGeom prst="line">
            <a:avLst/>
          </a:prstGeom>
          <a:ln w="38100"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420B15DA-C931-B541-856B-D1E9EC4A9208}"/>
              </a:ext>
            </a:extLst>
          </p:cNvPr>
          <p:cNvCxnSpPr/>
          <p:nvPr/>
        </p:nvCxnSpPr>
        <p:spPr>
          <a:xfrm>
            <a:off x="8269705" y="1692442"/>
            <a:ext cx="0" cy="4812632"/>
          </a:xfrm>
          <a:prstGeom prst="line">
            <a:avLst/>
          </a:prstGeom>
          <a:ln w="38100"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351336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6003C8-AB38-BB56-0BA2-3EA67F24CE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1EC39EC8-7111-7EB7-CBD4-4E2818372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5EE10-825B-4D49-8D47-2CB0B2BE83D5}" type="slidenum">
              <a:rPr lang="zh-TW" altLang="en-US" smtClean="0"/>
              <a:t>35</a:t>
            </a:fld>
            <a:endParaRPr lang="zh-TW" alt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12681125-40F0-6E58-A977-DE0731889759}"/>
              </a:ext>
            </a:extLst>
          </p:cNvPr>
          <p:cNvSpPr txBox="1"/>
          <p:nvPr/>
        </p:nvSpPr>
        <p:spPr>
          <a:xfrm>
            <a:off x="0" y="224440"/>
            <a:ext cx="12192000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4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虛擬色彩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7B497660-E563-0E70-D302-40ED76DD52F6}"/>
              </a:ext>
            </a:extLst>
          </p:cNvPr>
          <p:cNvSpPr txBox="1"/>
          <p:nvPr/>
        </p:nvSpPr>
        <p:spPr>
          <a:xfrm>
            <a:off x="0" y="978570"/>
            <a:ext cx="7340471" cy="24874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143000" lvl="1" indent="-6858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TW" altLang="en-US" sz="3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虛擬色彩</a:t>
            </a:r>
            <a:r>
              <a:rPr lang="en-US" altLang="zh-TW" sz="3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(pseudo color)</a:t>
            </a:r>
          </a:p>
          <a:p>
            <a:pPr marL="1143000" lvl="1" indent="-6858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TW" altLang="en-US" sz="3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供人</a:t>
            </a:r>
            <a:r>
              <a:rPr lang="zh-TW" altLang="en-US" sz="36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觀看</a:t>
            </a:r>
            <a:r>
              <a:rPr lang="zh-TW" altLang="en-US" sz="3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影像中的灰階事件</a:t>
            </a:r>
            <a:endParaRPr lang="en-US" altLang="zh-TW" sz="36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1143000" lvl="1" indent="-6858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TW" altLang="en-US" sz="3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相較於灰階，色彩資訊</a:t>
            </a:r>
            <a:r>
              <a:rPr lang="zh-TW" altLang="en-US" sz="3600" dirty="0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較豐富</a:t>
            </a:r>
          </a:p>
        </p:txBody>
      </p:sp>
      <p:pic>
        <p:nvPicPr>
          <p:cNvPr id="12290" name="Picture 2" descr="Bob's Imaging Fundamentals #3: Pseudocolor and LUTs | Possibility |  Teledyne Imaging">
            <a:extLst>
              <a:ext uri="{FF2B5EF4-FFF2-40B4-BE49-F238E27FC236}">
                <a16:creationId xmlns:a16="http://schemas.microsoft.com/office/drawing/2014/main" id="{B166C0B7-72FD-FBB0-B739-B9732E3028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336759" y="3518870"/>
            <a:ext cx="5578094" cy="3058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89358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BAC898-631F-A0E3-4528-3CCE954587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41FA33D5-EA0A-C2CE-1F59-2D2E6BF45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5EE10-825B-4D49-8D47-2CB0B2BE83D5}" type="slidenum">
              <a:rPr lang="zh-TW" altLang="en-US" smtClean="0"/>
              <a:t>36</a:t>
            </a:fld>
            <a:endParaRPr lang="zh-TW" alt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477D708A-4CC0-46C6-9D47-C4C0D0FEA6CC}"/>
              </a:ext>
            </a:extLst>
          </p:cNvPr>
          <p:cNvSpPr txBox="1"/>
          <p:nvPr/>
        </p:nvSpPr>
        <p:spPr>
          <a:xfrm>
            <a:off x="0" y="224440"/>
            <a:ext cx="12192000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4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虛擬色彩</a:t>
            </a:r>
            <a:r>
              <a:rPr lang="en-US" altLang="zh-TW" sz="4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zh-TW" altLang="en-US" sz="4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強度切片</a:t>
            </a:r>
            <a:r>
              <a:rPr lang="en-US" altLang="zh-TW" sz="4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endParaRPr lang="zh-TW" altLang="en-US" sz="48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3B8E5B3-4806-3CDF-C339-6677EEFE2C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6916" y="2447552"/>
            <a:ext cx="3639130" cy="360000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20D2397C-389F-AF3C-8856-C385F5F502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8770" y="2447552"/>
            <a:ext cx="3566668" cy="3600000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0CA3D99C-1F68-9688-DD31-A5D3D798786C}"/>
              </a:ext>
            </a:extLst>
          </p:cNvPr>
          <p:cNvSpPr txBox="1"/>
          <p:nvPr/>
        </p:nvSpPr>
        <p:spPr>
          <a:xfrm>
            <a:off x="0" y="1187117"/>
            <a:ext cx="2723823" cy="8254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143000" lvl="1" indent="-6858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TW" altLang="en-US" sz="3600" dirty="0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甲狀腺</a:t>
            </a:r>
          </a:p>
        </p:txBody>
      </p:sp>
    </p:spTree>
    <p:extLst>
      <p:ext uri="{BB962C8B-B14F-4D97-AF65-F5344CB8AC3E}">
        <p14:creationId xmlns:p14="http://schemas.microsoft.com/office/powerpoint/2010/main" val="30499160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493059C2-81E2-245C-249A-C82FF5D62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5EE10-825B-4D49-8D47-2CB0B2BE83D5}" type="slidenum">
              <a:rPr lang="zh-TW" altLang="en-US" smtClean="0"/>
              <a:t>37</a:t>
            </a:fld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01A9F3C-96CC-D468-BE34-1766D086D9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9471" y="2485130"/>
            <a:ext cx="3860124" cy="3241902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95D9E635-D262-E27E-2C8C-F6133F9B1D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9772" y="2499419"/>
            <a:ext cx="3845046" cy="3196666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0917786B-D119-CF41-11C5-8FE184E3A3AF}"/>
              </a:ext>
            </a:extLst>
          </p:cNvPr>
          <p:cNvSpPr txBox="1"/>
          <p:nvPr/>
        </p:nvSpPr>
        <p:spPr>
          <a:xfrm>
            <a:off x="0" y="1187117"/>
            <a:ext cx="4442242" cy="8254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143000" lvl="1" indent="-6858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TW" altLang="en-US" sz="3600" dirty="0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焊接體</a:t>
            </a:r>
            <a:r>
              <a:rPr lang="en-US" altLang="zh-TW" sz="3600" dirty="0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X</a:t>
            </a:r>
            <a:r>
              <a:rPr lang="zh-TW" altLang="en-US" sz="3600" dirty="0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光影像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C2EB7CDC-FBA5-17A0-4262-510D2D0F7EC4}"/>
              </a:ext>
            </a:extLst>
          </p:cNvPr>
          <p:cNvSpPr txBox="1"/>
          <p:nvPr/>
        </p:nvSpPr>
        <p:spPr>
          <a:xfrm>
            <a:off x="0" y="224440"/>
            <a:ext cx="12192000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4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虛擬色彩</a:t>
            </a:r>
            <a:r>
              <a:rPr lang="en-US" altLang="zh-TW" sz="4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zh-TW" altLang="en-US" sz="4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強度切片</a:t>
            </a:r>
            <a:r>
              <a:rPr lang="en-US" altLang="zh-TW" sz="4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endParaRPr lang="zh-TW" altLang="en-US" sz="48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901538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1822EA-4D12-5D9C-291D-9113712D5A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C1D43F14-753F-2BF1-48B7-6BBB780A5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5EE10-825B-4D49-8D47-2CB0B2BE83D5}" type="slidenum">
              <a:rPr lang="zh-TW" altLang="en-US" smtClean="0"/>
              <a:t>38</a:t>
            </a:fld>
            <a:endParaRPr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9C7DEE0B-BD14-CABB-EC49-B1DA94FFE790}"/>
              </a:ext>
            </a:extLst>
          </p:cNvPr>
          <p:cNvSpPr txBox="1"/>
          <p:nvPr/>
        </p:nvSpPr>
        <p:spPr>
          <a:xfrm>
            <a:off x="0" y="1187117"/>
            <a:ext cx="2723823" cy="8254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143000" lvl="1" indent="-6858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TW" altLang="en-US" sz="3600" dirty="0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降雨量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1702AA5-A3CC-FF7F-454A-5297A4EADE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029" y="2176141"/>
            <a:ext cx="5283117" cy="2641559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02744098-BC4D-22FE-1C40-570E40788A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7914" y="2190044"/>
            <a:ext cx="5297021" cy="2613753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1CF9F7B8-E24C-52C6-D49C-E4FB57198F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0386" y="5128162"/>
            <a:ext cx="3364511" cy="987108"/>
          </a:xfrm>
          <a:prstGeom prst="rect">
            <a:avLst/>
          </a:prstGeom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A349DF73-3E2C-1C85-D19C-BAC5C5124C43}"/>
              </a:ext>
            </a:extLst>
          </p:cNvPr>
          <p:cNvSpPr txBox="1"/>
          <p:nvPr/>
        </p:nvSpPr>
        <p:spPr>
          <a:xfrm>
            <a:off x="0" y="224440"/>
            <a:ext cx="12192000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4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虛擬色彩</a:t>
            </a:r>
            <a:r>
              <a:rPr lang="en-US" altLang="zh-TW" sz="4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zh-TW" altLang="en-US" sz="4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強度切片</a:t>
            </a:r>
            <a:r>
              <a:rPr lang="en-US" altLang="zh-TW" sz="4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endParaRPr lang="zh-TW" altLang="en-US" sz="48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04222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F83A7A-E027-C767-7BFF-01B84B98F9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>
            <a:extLst>
              <a:ext uri="{FF2B5EF4-FFF2-40B4-BE49-F238E27FC236}">
                <a16:creationId xmlns:a16="http://schemas.microsoft.com/office/drawing/2014/main" id="{0D66D52F-0041-BE23-C048-E3E01097B6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01"/>
          <a:stretch/>
        </p:blipFill>
        <p:spPr bwMode="auto">
          <a:xfrm>
            <a:off x="6408603" y="1600998"/>
            <a:ext cx="5294725" cy="46554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99AC6C42-0BD9-2D85-D0F1-EDAF16825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5EE10-825B-4D49-8D47-2CB0B2BE83D5}" type="slidenum">
              <a:rPr lang="zh-TW" altLang="en-US" smtClean="0"/>
              <a:t>39</a:t>
            </a:fld>
            <a:endParaRPr lang="zh-TW" alt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EBC77862-41C7-F1BC-A996-F42212475E82}"/>
              </a:ext>
            </a:extLst>
          </p:cNvPr>
          <p:cNvSpPr txBox="1"/>
          <p:nvPr/>
        </p:nvSpPr>
        <p:spPr>
          <a:xfrm>
            <a:off x="0" y="224440"/>
            <a:ext cx="12192000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4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全彩影像補色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17BB51C0-359C-63B0-CCB8-CE1E0509D43E}"/>
              </a:ext>
            </a:extLst>
          </p:cNvPr>
          <p:cNvSpPr txBox="1"/>
          <p:nvPr/>
        </p:nvSpPr>
        <p:spPr>
          <a:xfrm>
            <a:off x="0" y="1203158"/>
            <a:ext cx="5955476" cy="33184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143000" lvl="1" indent="-6858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TW" altLang="en-US" sz="3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在色彩圓上</a:t>
            </a:r>
            <a:r>
              <a:rPr lang="zh-TW" altLang="en-US" sz="3600" dirty="0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直接相對</a:t>
            </a:r>
            <a:r>
              <a:rPr lang="zh-TW" altLang="en-US" sz="3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的</a:t>
            </a:r>
            <a:endParaRPr lang="en-US" altLang="zh-TW" sz="36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r>
              <a:rPr lang="en-US" altLang="zh-TW" sz="3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	</a:t>
            </a:r>
            <a:r>
              <a:rPr lang="zh-TW" altLang="en-US" sz="3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 色調稱為補色</a:t>
            </a:r>
            <a:endParaRPr lang="en-US" altLang="zh-TW" sz="36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1143000" lvl="1" indent="-6858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TW" altLang="en-US" sz="3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在</a:t>
            </a:r>
            <a:r>
              <a:rPr lang="zh-TW" altLang="en-US" sz="3600" dirty="0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增強</a:t>
            </a:r>
            <a:r>
              <a:rPr lang="zh-TW" altLang="en-US" sz="3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彩色影像</a:t>
            </a:r>
            <a:endParaRPr lang="en-US" altLang="zh-TW" sz="36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r>
              <a:rPr lang="en-US" altLang="zh-TW" sz="3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	</a:t>
            </a:r>
            <a:r>
              <a:rPr lang="zh-TW" altLang="en-US" sz="3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 </a:t>
            </a:r>
            <a:r>
              <a:rPr lang="zh-TW" altLang="en-US" sz="36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較暗區域</a:t>
            </a:r>
            <a:r>
              <a:rPr lang="zh-TW" altLang="en-US" sz="3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有用</a:t>
            </a:r>
          </a:p>
        </p:txBody>
      </p:sp>
    </p:spTree>
    <p:extLst>
      <p:ext uri="{BB962C8B-B14F-4D97-AF65-F5344CB8AC3E}">
        <p14:creationId xmlns:p14="http://schemas.microsoft.com/office/powerpoint/2010/main" val="18692370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93736" y="1815773"/>
            <a:ext cx="11375978" cy="4705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46504409-D354-446D-66F0-DA5F1065CC4E}"/>
              </a:ext>
            </a:extLst>
          </p:cNvPr>
          <p:cNvSpPr txBox="1"/>
          <p:nvPr/>
        </p:nvSpPr>
        <p:spPr>
          <a:xfrm>
            <a:off x="0" y="224440"/>
            <a:ext cx="12192000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4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受週期性波的污染影像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6F5FE7F0-0463-62C4-2986-ED7B3351EA35}"/>
              </a:ext>
            </a:extLst>
          </p:cNvPr>
          <p:cNvSpPr txBox="1"/>
          <p:nvPr/>
        </p:nvSpPr>
        <p:spPr>
          <a:xfrm>
            <a:off x="1810327" y="1459346"/>
            <a:ext cx="29370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原始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NASA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拍攝到的畫面</a:t>
            </a:r>
          </a:p>
        </p:txBody>
      </p:sp>
    </p:spTree>
    <p:extLst>
      <p:ext uri="{BB962C8B-B14F-4D97-AF65-F5344CB8AC3E}">
        <p14:creationId xmlns:p14="http://schemas.microsoft.com/office/powerpoint/2010/main" val="152714776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4BF6F680-6266-AAD7-F618-26607A568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5EE10-825B-4D49-8D47-2CB0B2BE83D5}" type="slidenum">
              <a:rPr lang="zh-TW" altLang="en-US" smtClean="0"/>
              <a:t>40</a:t>
            </a:fld>
            <a:endParaRPr lang="zh-TW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7BCC57E-D5F4-3149-7487-9E58B6F2B2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561347" y="1393231"/>
            <a:ext cx="5445606" cy="51519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E805F9E6-6561-0FD1-426D-762731DC0128}"/>
              </a:ext>
            </a:extLst>
          </p:cNvPr>
          <p:cNvSpPr txBox="1"/>
          <p:nvPr/>
        </p:nvSpPr>
        <p:spPr>
          <a:xfrm>
            <a:off x="0" y="224440"/>
            <a:ext cx="12192000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4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全彩影像補色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C31791F5-415A-7A8C-F81E-816D0C49880B}"/>
              </a:ext>
            </a:extLst>
          </p:cNvPr>
          <p:cNvSpPr txBox="1"/>
          <p:nvPr/>
        </p:nvSpPr>
        <p:spPr>
          <a:xfrm>
            <a:off x="1652337" y="5035856"/>
            <a:ext cx="1941096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RGB</a:t>
            </a:r>
            <a:r>
              <a:rPr lang="zh-TW" altLang="en-US" sz="3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轉換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FAEDE617-A184-4DC6-998B-FEE615F1EAB1}"/>
              </a:ext>
            </a:extLst>
          </p:cNvPr>
          <p:cNvSpPr txBox="1"/>
          <p:nvPr/>
        </p:nvSpPr>
        <p:spPr>
          <a:xfrm>
            <a:off x="8799096" y="5035856"/>
            <a:ext cx="1900988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HSI</a:t>
            </a:r>
            <a:r>
              <a:rPr lang="zh-TW" altLang="en-US" sz="3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轉換</a:t>
            </a:r>
          </a:p>
        </p:txBody>
      </p:sp>
    </p:spTree>
    <p:extLst>
      <p:ext uri="{BB962C8B-B14F-4D97-AF65-F5344CB8AC3E}">
        <p14:creationId xmlns:p14="http://schemas.microsoft.com/office/powerpoint/2010/main" val="409065921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87FDD4A1-3B0A-A58C-630C-087BAFEB2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5EE10-825B-4D49-8D47-2CB0B2BE83D5}" type="slidenum">
              <a:rPr lang="zh-TW" altLang="en-US" smtClean="0"/>
              <a:t>41</a:t>
            </a:fld>
            <a:endParaRPr lang="zh-TW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B04EB4-75C8-F7A6-030B-E132593BC5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5"/>
          <a:stretch/>
        </p:blipFill>
        <p:spPr bwMode="auto">
          <a:xfrm>
            <a:off x="656492" y="1707156"/>
            <a:ext cx="11112740" cy="43282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5C2D62D4-47EE-20DF-1643-05C1F0DF9985}"/>
              </a:ext>
            </a:extLst>
          </p:cNvPr>
          <p:cNvSpPr txBox="1"/>
          <p:nvPr/>
        </p:nvSpPr>
        <p:spPr>
          <a:xfrm>
            <a:off x="0" y="224440"/>
            <a:ext cx="12192000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4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色調修正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6897A969-C89D-91AB-F57F-EBE7705527FA}"/>
              </a:ext>
            </a:extLst>
          </p:cNvPr>
          <p:cNvSpPr txBox="1"/>
          <p:nvPr/>
        </p:nvSpPr>
        <p:spPr>
          <a:xfrm>
            <a:off x="9587346" y="3001818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強度降低</a:t>
            </a:r>
          </a:p>
        </p:txBody>
      </p:sp>
    </p:spTree>
    <p:extLst>
      <p:ext uri="{BB962C8B-B14F-4D97-AF65-F5344CB8AC3E}">
        <p14:creationId xmlns:p14="http://schemas.microsoft.com/office/powerpoint/2010/main" val="50909571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13361D-AD84-69FC-E573-D910B8D2CC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7789FBB6-6E25-C60A-8A87-DA50B056CE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289036" y="1867303"/>
            <a:ext cx="10241198" cy="4086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6D35F562-201C-CD6E-0158-AD07BBD02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5EE10-825B-4D49-8D47-2CB0B2BE83D5}" type="slidenum">
              <a:rPr lang="zh-TW" altLang="en-US" smtClean="0"/>
              <a:t>42</a:t>
            </a:fld>
            <a:endParaRPr lang="zh-TW" altLang="en-US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81F8DC66-097E-535F-ACA6-0410FBF3A0AC}"/>
              </a:ext>
            </a:extLst>
          </p:cNvPr>
          <p:cNvSpPr txBox="1"/>
          <p:nvPr/>
        </p:nvSpPr>
        <p:spPr>
          <a:xfrm>
            <a:off x="0" y="224440"/>
            <a:ext cx="12192000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4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色調修正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C9970D3D-E252-AACF-6510-8E438A03E2CE}"/>
              </a:ext>
            </a:extLst>
          </p:cNvPr>
          <p:cNvSpPr txBox="1"/>
          <p:nvPr/>
        </p:nvSpPr>
        <p:spPr>
          <a:xfrm>
            <a:off x="9402619" y="3029527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強度升高</a:t>
            </a:r>
          </a:p>
        </p:txBody>
      </p:sp>
    </p:spTree>
    <p:extLst>
      <p:ext uri="{BB962C8B-B14F-4D97-AF65-F5344CB8AC3E}">
        <p14:creationId xmlns:p14="http://schemas.microsoft.com/office/powerpoint/2010/main" val="73404710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398F9E-1CB8-7F5C-32A3-411330BBE7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4B811321-2F11-CEF0-8E0A-F03EF1BAEB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5EE10-825B-4D49-8D47-2CB0B2BE83D5}" type="slidenum">
              <a:rPr lang="zh-TW" altLang="en-US" smtClean="0"/>
              <a:t>43</a:t>
            </a:fld>
            <a:endParaRPr lang="zh-TW" altLang="en-US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6668FBBF-1C8F-6713-645E-F6DC573D8525}"/>
              </a:ext>
            </a:extLst>
          </p:cNvPr>
          <p:cNvSpPr txBox="1"/>
          <p:nvPr/>
        </p:nvSpPr>
        <p:spPr>
          <a:xfrm>
            <a:off x="0" y="224440"/>
            <a:ext cx="12192000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4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色調修正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D90D6C09-33F8-0543-0FF1-0F820981B9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14132" y="1658681"/>
            <a:ext cx="3194097" cy="40079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6FF39BB8-C5E6-EF75-E268-5CB4866F7A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702227" y="1729923"/>
            <a:ext cx="8160340" cy="39078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8158807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A5E42E-A9D0-B5D8-5314-032E022836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CCE9737D-AA15-6069-3825-8ADE500E89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5EE10-825B-4D49-8D47-2CB0B2BE83D5}" type="slidenum">
              <a:rPr lang="zh-TW" altLang="en-US" smtClean="0"/>
              <a:t>44</a:t>
            </a:fld>
            <a:endParaRPr lang="zh-TW" altLang="en-US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BFCE44FF-7D1F-64F2-3FC6-9CC85198F94D}"/>
              </a:ext>
            </a:extLst>
          </p:cNvPr>
          <p:cNvSpPr txBox="1"/>
          <p:nvPr/>
        </p:nvSpPr>
        <p:spPr>
          <a:xfrm>
            <a:off x="0" y="224440"/>
            <a:ext cx="12192000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4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色調修正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0D7FBCC1-F04B-8FCB-D8C5-FD24C821EA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17631" y="1690183"/>
            <a:ext cx="3194097" cy="40079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4090FA7-E1F1-EDB3-945E-FD9BC86295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594890" y="1761425"/>
            <a:ext cx="8160340" cy="39078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2376797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1EF543-13F3-DCE6-D715-C6D6FCC3C2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6" name="Picture 2">
            <a:extLst>
              <a:ext uri="{FF2B5EF4-FFF2-40B4-BE49-F238E27FC236}">
                <a16:creationId xmlns:a16="http://schemas.microsoft.com/office/drawing/2014/main" id="{4A27E29D-015F-6406-792B-3B5162D039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94496" y="2129702"/>
            <a:ext cx="4800769" cy="36855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3C087FB8-F172-FC68-C122-62F931EE1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5EE10-825B-4D49-8D47-2CB0B2BE83D5}" type="slidenum">
              <a:rPr lang="zh-TW" altLang="en-US" smtClean="0"/>
              <a:t>45</a:t>
            </a:fld>
            <a:endParaRPr lang="zh-TW" altLang="en-US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2E0788FD-8D9A-CE15-FF25-78D82E76A3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357911" y="2156974"/>
            <a:ext cx="4800769" cy="36855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E0B27A68-8040-2482-54D3-D85F273AEC10}"/>
              </a:ext>
            </a:extLst>
          </p:cNvPr>
          <p:cNvSpPr txBox="1"/>
          <p:nvPr/>
        </p:nvSpPr>
        <p:spPr>
          <a:xfrm>
            <a:off x="0" y="224440"/>
            <a:ext cx="12192000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4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HSI</a:t>
            </a:r>
            <a:r>
              <a:rPr lang="zh-TW" altLang="en-US" sz="4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影像分割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B1FDBB0B-0141-5130-58AA-7FBB6D94EF1B}"/>
              </a:ext>
            </a:extLst>
          </p:cNvPr>
          <p:cNvSpPr txBox="1"/>
          <p:nvPr/>
        </p:nvSpPr>
        <p:spPr>
          <a:xfrm>
            <a:off x="8358909" y="1699493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色調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649A599C-A3FC-EADC-0205-B7C0FC42E175}"/>
              </a:ext>
            </a:extLst>
          </p:cNvPr>
          <p:cNvSpPr txBox="1"/>
          <p:nvPr/>
        </p:nvSpPr>
        <p:spPr>
          <a:xfrm>
            <a:off x="2710873" y="1667166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原始影像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232B1A55-5220-9FA3-F2C2-9B6AC9D926A1}"/>
              </a:ext>
            </a:extLst>
          </p:cNvPr>
          <p:cNvSpPr txBox="1"/>
          <p:nvPr/>
        </p:nvSpPr>
        <p:spPr>
          <a:xfrm>
            <a:off x="240146" y="1357747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想要把</a:t>
            </a:r>
            <a:r>
              <a:rPr lang="zh-TW" altLang="en-US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紅色區塊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摳出來</a:t>
            </a:r>
          </a:p>
        </p:txBody>
      </p: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9B87E3E7-7746-276C-7EF5-171A1149445F}"/>
              </a:ext>
            </a:extLst>
          </p:cNvPr>
          <p:cNvCxnSpPr/>
          <p:nvPr/>
        </p:nvCxnSpPr>
        <p:spPr>
          <a:xfrm flipH="1" flipV="1">
            <a:off x="1209964" y="1754911"/>
            <a:ext cx="508000" cy="278014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圖片 11">
            <a:extLst>
              <a:ext uri="{FF2B5EF4-FFF2-40B4-BE49-F238E27FC236}">
                <a16:creationId xmlns:a16="http://schemas.microsoft.com/office/drawing/2014/main" id="{F8C93671-5CE6-5B6B-221D-7822F3BBD9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1382" y="94671"/>
            <a:ext cx="2122056" cy="2122056"/>
          </a:xfrm>
          <a:prstGeom prst="rect">
            <a:avLst/>
          </a:prstGeom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5F926B21-46D2-0FFB-22FE-B45549702BE0}"/>
              </a:ext>
            </a:extLst>
          </p:cNvPr>
          <p:cNvSpPr txBox="1"/>
          <p:nvPr/>
        </p:nvSpPr>
        <p:spPr>
          <a:xfrm>
            <a:off x="6405419" y="1270001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白色區域為接近</a:t>
            </a:r>
            <a:r>
              <a:rPr lang="zh-TW" altLang="en-US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紅色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的部分</a:t>
            </a:r>
          </a:p>
        </p:txBody>
      </p:sp>
    </p:spTree>
    <p:extLst>
      <p:ext uri="{BB962C8B-B14F-4D97-AF65-F5344CB8AC3E}">
        <p14:creationId xmlns:p14="http://schemas.microsoft.com/office/powerpoint/2010/main" val="82906344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D8EB06-F2D9-80F7-1FE4-A4BB787736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6" name="Picture 2">
            <a:extLst>
              <a:ext uri="{FF2B5EF4-FFF2-40B4-BE49-F238E27FC236}">
                <a16:creationId xmlns:a16="http://schemas.microsoft.com/office/drawing/2014/main" id="{853B2488-B275-36D9-D263-69F3AFEBD2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075104" y="2842058"/>
            <a:ext cx="3737221" cy="28228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30AD3252-2F5F-AC04-D907-EB9F721E5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5EE10-825B-4D49-8D47-2CB0B2BE83D5}" type="slidenum">
              <a:rPr lang="zh-TW" altLang="en-US" smtClean="0"/>
              <a:t>46</a:t>
            </a:fld>
            <a:endParaRPr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792455AA-7280-B60B-C084-5FDA57810B2B}"/>
              </a:ext>
            </a:extLst>
          </p:cNvPr>
          <p:cNvSpPr txBox="1"/>
          <p:nvPr/>
        </p:nvSpPr>
        <p:spPr>
          <a:xfrm>
            <a:off x="0" y="224440"/>
            <a:ext cx="12192000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4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HSI</a:t>
            </a:r>
            <a:r>
              <a:rPr lang="zh-TW" altLang="en-US" sz="4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影像分割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552D2CEB-AF7F-21BD-234C-A5873945EAED}"/>
              </a:ext>
            </a:extLst>
          </p:cNvPr>
          <p:cNvSpPr txBox="1"/>
          <p:nvPr/>
        </p:nvSpPr>
        <p:spPr>
          <a:xfrm>
            <a:off x="8723745" y="2286001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二元飽和遮罩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AD33A242-8408-730E-DA52-3AE0A30881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84119" y="2847611"/>
            <a:ext cx="3662605" cy="28117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D8DECE76-9D66-B228-A3B7-0AD5AE5BA9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158886" y="2842058"/>
            <a:ext cx="3737221" cy="28228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AF129A1A-EC5C-9BF2-FF0C-96536830C57D}"/>
              </a:ext>
            </a:extLst>
          </p:cNvPr>
          <p:cNvSpPr txBox="1"/>
          <p:nvPr/>
        </p:nvSpPr>
        <p:spPr>
          <a:xfrm>
            <a:off x="5389418" y="2239819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飽和度</a:t>
            </a:r>
          </a:p>
        </p:txBody>
      </p:sp>
      <p:pic>
        <p:nvPicPr>
          <p:cNvPr id="20482" name="Picture 2" descr="用十二色相環來搭配色彩(下) – 賁華室內設計">
            <a:extLst>
              <a:ext uri="{FF2B5EF4-FFF2-40B4-BE49-F238E27FC236}">
                <a16:creationId xmlns:a16="http://schemas.microsoft.com/office/drawing/2014/main" id="{E5F631C8-E760-0A31-DB8A-75892D2769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84727" y="581277"/>
            <a:ext cx="3685310" cy="2069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3C494DB6-8151-B7A1-E9F2-3624BEDF4DD4}"/>
              </a:ext>
            </a:extLst>
          </p:cNvPr>
          <p:cNvSpPr txBox="1"/>
          <p:nvPr/>
        </p:nvSpPr>
        <p:spPr>
          <a:xfrm>
            <a:off x="8612912" y="1796473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黑色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區域為</a:t>
            </a:r>
            <a:r>
              <a:rPr lang="zh-TW" altLang="en-US" dirty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接近白色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的地方</a:t>
            </a:r>
          </a:p>
        </p:txBody>
      </p:sp>
    </p:spTree>
    <p:extLst>
      <p:ext uri="{BB962C8B-B14F-4D97-AF65-F5344CB8AC3E}">
        <p14:creationId xmlns:p14="http://schemas.microsoft.com/office/powerpoint/2010/main" val="273037179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F64F81-8391-CC5C-8760-2B2BBEA508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6" name="Picture 2">
            <a:extLst>
              <a:ext uri="{FF2B5EF4-FFF2-40B4-BE49-F238E27FC236}">
                <a16:creationId xmlns:a16="http://schemas.microsoft.com/office/drawing/2014/main" id="{EA5B1CE4-A407-8968-D822-1D57040508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16559" y="2278640"/>
            <a:ext cx="3737221" cy="28228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6AB35FE6-A135-D0BD-DC11-BE9F2E8499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5EE10-825B-4D49-8D47-2CB0B2BE83D5}" type="slidenum">
              <a:rPr lang="zh-TW" altLang="en-US" smtClean="0"/>
              <a:t>47</a:t>
            </a:fld>
            <a:endParaRPr lang="zh-TW" altLang="en-US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05518868-825F-82AE-90B5-1884D2E0BB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175394" y="2286000"/>
            <a:ext cx="3737222" cy="28081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B59A5CA5-EF34-B379-7E9C-72303750483D}"/>
              </a:ext>
            </a:extLst>
          </p:cNvPr>
          <p:cNvSpPr txBox="1"/>
          <p:nvPr/>
        </p:nvSpPr>
        <p:spPr>
          <a:xfrm>
            <a:off x="0" y="224440"/>
            <a:ext cx="12192000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4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HSI</a:t>
            </a:r>
            <a:r>
              <a:rPr lang="zh-TW" altLang="en-US" sz="4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影像分割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AA86C03C-2E8A-41BB-A340-C3831E4485FA}"/>
              </a:ext>
            </a:extLst>
          </p:cNvPr>
          <p:cNvSpPr txBox="1"/>
          <p:nvPr/>
        </p:nvSpPr>
        <p:spPr>
          <a:xfrm>
            <a:off x="8802255" y="1801093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遮罩與色調乘積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52A8161B-A3F3-C6E5-694A-BE40E99F103A}"/>
              </a:ext>
            </a:extLst>
          </p:cNvPr>
          <p:cNvSpPr txBox="1"/>
          <p:nvPr/>
        </p:nvSpPr>
        <p:spPr>
          <a:xfrm>
            <a:off x="965200" y="1722583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二元飽和遮罩</a:t>
            </a: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6624F6F0-ADCD-DE02-6D5E-05567C5D10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131948" y="2221627"/>
            <a:ext cx="3728198" cy="2862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E1EA1E9E-A063-F682-62DE-2E4351F0F019}"/>
              </a:ext>
            </a:extLst>
          </p:cNvPr>
          <p:cNvSpPr txBox="1"/>
          <p:nvPr/>
        </p:nvSpPr>
        <p:spPr>
          <a:xfrm>
            <a:off x="5430981" y="1727200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色調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79A11D1E-7B34-C39C-87F2-B1517D0D6939}"/>
              </a:ext>
            </a:extLst>
          </p:cNvPr>
          <p:cNvSpPr txBox="1"/>
          <p:nvPr/>
        </p:nvSpPr>
        <p:spPr>
          <a:xfrm>
            <a:off x="8954657" y="1343890"/>
            <a:ext cx="1915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白色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紅色的區域</a:t>
            </a:r>
          </a:p>
        </p:txBody>
      </p:sp>
    </p:spTree>
    <p:extLst>
      <p:ext uri="{BB962C8B-B14F-4D97-AF65-F5344CB8AC3E}">
        <p14:creationId xmlns:p14="http://schemas.microsoft.com/office/powerpoint/2010/main" val="17240390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37263F-92C6-0B7D-4281-1776DAAB3C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6" name="Picture 2">
            <a:extLst>
              <a:ext uri="{FF2B5EF4-FFF2-40B4-BE49-F238E27FC236}">
                <a16:creationId xmlns:a16="http://schemas.microsoft.com/office/drawing/2014/main" id="{AAAF39ED-AF32-67F3-9805-19136B6054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139759" y="2278640"/>
            <a:ext cx="3737221" cy="28228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9766D819-197F-8158-5DDA-E8E361D7DA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5EE10-825B-4D49-8D47-2CB0B2BE83D5}" type="slidenum">
              <a:rPr lang="zh-TW" altLang="en-US" smtClean="0"/>
              <a:t>48</a:t>
            </a:fld>
            <a:endParaRPr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817EF4DB-1114-3A78-2BBC-4A4D7D288F85}"/>
              </a:ext>
            </a:extLst>
          </p:cNvPr>
          <p:cNvSpPr txBox="1"/>
          <p:nvPr/>
        </p:nvSpPr>
        <p:spPr>
          <a:xfrm>
            <a:off x="0" y="224440"/>
            <a:ext cx="12192000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4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HSI</a:t>
            </a:r>
            <a:r>
              <a:rPr lang="zh-TW" altLang="en-US" sz="4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影像分割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701AC3CF-6747-7D12-12B5-D5F22D7A022E}"/>
              </a:ext>
            </a:extLst>
          </p:cNvPr>
          <p:cNvSpPr txBox="1"/>
          <p:nvPr/>
        </p:nvSpPr>
        <p:spPr>
          <a:xfrm>
            <a:off x="8788400" y="1722583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紅色成分分割</a:t>
            </a: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D9F1EC15-B055-A881-59ED-CF1DDB9CBF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556821" y="4358222"/>
            <a:ext cx="3108558" cy="2351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A48BF2B2-6373-618F-092B-10AD0D95798D}"/>
              </a:ext>
            </a:extLst>
          </p:cNvPr>
          <p:cNvSpPr txBox="1"/>
          <p:nvPr/>
        </p:nvSpPr>
        <p:spPr>
          <a:xfrm>
            <a:off x="4627416" y="3953165"/>
            <a:ext cx="29002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遮罩與色調乘積值方圖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E2AE4B6C-B703-74F9-274D-BC442D32D3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24264" y="2376557"/>
            <a:ext cx="3662605" cy="28117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35F3BAFD-41EC-1952-2311-5964342B92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582448" y="1514764"/>
            <a:ext cx="3116082" cy="23414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B2879339-7A79-5417-CFB7-735CCF8F1023}"/>
              </a:ext>
            </a:extLst>
          </p:cNvPr>
          <p:cNvSpPr txBox="1"/>
          <p:nvPr/>
        </p:nvSpPr>
        <p:spPr>
          <a:xfrm>
            <a:off x="4249546" y="1110920"/>
            <a:ext cx="36290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遮罩與色調乘積</a:t>
            </a:r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9FB15C4C-2AFB-5514-0909-0220B05D485F}"/>
              </a:ext>
            </a:extLst>
          </p:cNvPr>
          <p:cNvCxnSpPr>
            <a:cxnSpLocks/>
          </p:cNvCxnSpPr>
          <p:nvPr/>
        </p:nvCxnSpPr>
        <p:spPr>
          <a:xfrm flipV="1">
            <a:off x="7305963" y="4405745"/>
            <a:ext cx="0" cy="2105891"/>
          </a:xfrm>
          <a:prstGeom prst="line">
            <a:avLst/>
          </a:prstGeom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399845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47A210-5B60-86E5-18E3-CBD6E0A74C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5FC1D042-BBF6-25D9-39F7-22DB78369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5EE10-825B-4D49-8D47-2CB0B2BE83D5}" type="slidenum">
              <a:rPr lang="zh-TW" altLang="en-US" smtClean="0"/>
              <a:t>49</a:t>
            </a:fld>
            <a:endParaRPr lang="zh-TW" alt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589F2B96-C422-91D6-1C7C-DBD229EB7A00}"/>
              </a:ext>
            </a:extLst>
          </p:cNvPr>
          <p:cNvSpPr txBox="1"/>
          <p:nvPr/>
        </p:nvSpPr>
        <p:spPr>
          <a:xfrm>
            <a:off x="0" y="224440"/>
            <a:ext cx="12192000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4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RGB</a:t>
            </a:r>
            <a:r>
              <a:rPr lang="zh-TW" altLang="en-US" sz="4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影像分割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C41E89-1547-D401-C07E-CD46B47491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344522" y="2186391"/>
            <a:ext cx="4302493" cy="12583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3">
            <a:extLst>
              <a:ext uri="{FF2B5EF4-FFF2-40B4-BE49-F238E27FC236}">
                <a16:creationId xmlns:a16="http://schemas.microsoft.com/office/drawing/2014/main" id="{72CBA575-60AE-9314-9BC9-1891F42630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804727" y="2406803"/>
            <a:ext cx="3482110" cy="6641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0" name="群組 9">
            <a:extLst>
              <a:ext uri="{FF2B5EF4-FFF2-40B4-BE49-F238E27FC236}">
                <a16:creationId xmlns:a16="http://schemas.microsoft.com/office/drawing/2014/main" id="{3C406D1E-F3EE-F104-0370-2B4FDAABF40E}"/>
              </a:ext>
            </a:extLst>
          </p:cNvPr>
          <p:cNvGrpSpPr/>
          <p:nvPr/>
        </p:nvGrpSpPr>
        <p:grpSpPr>
          <a:xfrm>
            <a:off x="759813" y="3464498"/>
            <a:ext cx="5971552" cy="2875437"/>
            <a:chOff x="464249" y="3168933"/>
            <a:chExt cx="5971552" cy="2875437"/>
          </a:xfrm>
        </p:grpSpPr>
        <p:pic>
          <p:nvPicPr>
            <p:cNvPr id="53250" name="Picture 2">
              <a:extLst>
                <a:ext uri="{FF2B5EF4-FFF2-40B4-BE49-F238E27FC236}">
                  <a16:creationId xmlns:a16="http://schemas.microsoft.com/office/drawing/2014/main" id="{F49C0F03-D5E2-2F93-4CA0-C85E501A53F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464249" y="3168933"/>
              <a:ext cx="5618917" cy="28754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7" name="橢圓 6">
              <a:extLst>
                <a:ext uri="{FF2B5EF4-FFF2-40B4-BE49-F238E27FC236}">
                  <a16:creationId xmlns:a16="http://schemas.microsoft.com/office/drawing/2014/main" id="{9C896390-D4C2-3D8D-FE11-27A860E2FE80}"/>
                </a:ext>
              </a:extLst>
            </p:cNvPr>
            <p:cNvSpPr/>
            <p:nvPr/>
          </p:nvSpPr>
          <p:spPr>
            <a:xfrm rot="19623252">
              <a:off x="5069013" y="5312852"/>
              <a:ext cx="1366788" cy="39463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9" name="群組 8">
            <a:extLst>
              <a:ext uri="{FF2B5EF4-FFF2-40B4-BE49-F238E27FC236}">
                <a16:creationId xmlns:a16="http://schemas.microsoft.com/office/drawing/2014/main" id="{3029BD45-6E1B-6A71-0B0B-9F2A4DC0EFB9}"/>
              </a:ext>
            </a:extLst>
          </p:cNvPr>
          <p:cNvGrpSpPr/>
          <p:nvPr/>
        </p:nvGrpSpPr>
        <p:grpSpPr>
          <a:xfrm>
            <a:off x="7705996" y="3256585"/>
            <a:ext cx="3578381" cy="2875437"/>
            <a:chOff x="7927669" y="2702403"/>
            <a:chExt cx="3578381" cy="2875437"/>
          </a:xfrm>
        </p:grpSpPr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95B7A8BE-B202-51D9-E54B-23D91BC18E1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8393230" y="2702403"/>
              <a:ext cx="3112820" cy="28754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8" name="橢圓 7">
              <a:extLst>
                <a:ext uri="{FF2B5EF4-FFF2-40B4-BE49-F238E27FC236}">
                  <a16:creationId xmlns:a16="http://schemas.microsoft.com/office/drawing/2014/main" id="{8BE1DFB1-F128-AFC4-4AE0-83BCDF81F911}"/>
                </a:ext>
              </a:extLst>
            </p:cNvPr>
            <p:cNvSpPr/>
            <p:nvPr/>
          </p:nvSpPr>
          <p:spPr>
            <a:xfrm rot="21293198">
              <a:off x="7927669" y="4282996"/>
              <a:ext cx="1366788" cy="39463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8CAB55E3-6E51-6C5C-BE88-30E84E329D39}"/>
              </a:ext>
            </a:extLst>
          </p:cNvPr>
          <p:cNvSpPr txBox="1"/>
          <p:nvPr/>
        </p:nvSpPr>
        <p:spPr>
          <a:xfrm>
            <a:off x="1874980" y="1440873"/>
            <a:ext cx="32367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比較準 但比較</a:t>
            </a:r>
            <a:r>
              <a:rPr lang="zh-TW" altLang="en-US" sz="28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耗時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699D9683-A1F3-14A6-E004-19DA5385DA75}"/>
              </a:ext>
            </a:extLst>
          </p:cNvPr>
          <p:cNvSpPr txBox="1"/>
          <p:nvPr/>
        </p:nvSpPr>
        <p:spPr>
          <a:xfrm>
            <a:off x="7523018" y="1630217"/>
            <a:ext cx="37753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快速</a:t>
            </a: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，但會有一點誤差</a:t>
            </a:r>
          </a:p>
        </p:txBody>
      </p:sp>
    </p:spTree>
    <p:extLst>
      <p:ext uri="{BB962C8B-B14F-4D97-AF65-F5344CB8AC3E}">
        <p14:creationId xmlns:p14="http://schemas.microsoft.com/office/powerpoint/2010/main" val="35539100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505527" y="1438603"/>
            <a:ext cx="9370344" cy="2717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4" y="4701378"/>
            <a:ext cx="8746069" cy="15608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0C644909-AEFA-CF90-8943-0E351CE655C9}"/>
              </a:ext>
            </a:extLst>
          </p:cNvPr>
          <p:cNvSpPr txBox="1"/>
          <p:nvPr/>
        </p:nvSpPr>
        <p:spPr>
          <a:xfrm>
            <a:off x="0" y="224440"/>
            <a:ext cx="12192000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4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影像退化 </a:t>
            </a:r>
            <a:r>
              <a:rPr lang="en-US" altLang="zh-TW" sz="4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/ </a:t>
            </a:r>
            <a:r>
              <a:rPr lang="zh-TW" altLang="en-US" sz="4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復原程序的模型</a:t>
            </a:r>
          </a:p>
        </p:txBody>
      </p:sp>
    </p:spTree>
    <p:extLst>
      <p:ext uri="{BB962C8B-B14F-4D97-AF65-F5344CB8AC3E}">
        <p14:creationId xmlns:p14="http://schemas.microsoft.com/office/powerpoint/2010/main" val="173044309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305153" y="2741695"/>
            <a:ext cx="3648364" cy="27616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77F50F21-1C6A-7474-CE7E-3131C62632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5EE10-825B-4D49-8D47-2CB0B2BE83D5}" type="slidenum">
              <a:rPr lang="zh-TW" altLang="en-US" smtClean="0"/>
              <a:t>50</a:t>
            </a:fld>
            <a:endParaRPr lang="zh-TW" alt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CA8D1644-4DA1-7E77-DFA2-2D30323039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302708" y="2711102"/>
            <a:ext cx="3737221" cy="28228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9F572E20-9C6E-6C3E-651E-D793B6160F36}"/>
              </a:ext>
            </a:extLst>
          </p:cNvPr>
          <p:cNvSpPr txBox="1"/>
          <p:nvPr/>
        </p:nvSpPr>
        <p:spPr>
          <a:xfrm>
            <a:off x="9422988" y="2045565"/>
            <a:ext cx="16658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HSI</a:t>
            </a:r>
            <a:r>
              <a:rPr lang="zh-TW" altLang="en-US" sz="3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分割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8E194793-5476-901F-ED4C-DC40C9BFF87C}"/>
              </a:ext>
            </a:extLst>
          </p:cNvPr>
          <p:cNvSpPr txBox="1"/>
          <p:nvPr/>
        </p:nvSpPr>
        <p:spPr>
          <a:xfrm>
            <a:off x="5110386" y="2045565"/>
            <a:ext cx="18501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RGB</a:t>
            </a:r>
            <a:r>
              <a:rPr lang="zh-TW" altLang="en-US" sz="3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分割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97BFD386-28A2-5288-96AF-697AFDDFFC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93356" y="2716655"/>
            <a:ext cx="3662605" cy="28117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26EE6429-A60A-6C02-A013-B845CD2CD788}"/>
              </a:ext>
            </a:extLst>
          </p:cNvPr>
          <p:cNvSpPr txBox="1"/>
          <p:nvPr/>
        </p:nvSpPr>
        <p:spPr>
          <a:xfrm>
            <a:off x="1642567" y="2045565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原圖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DFBE8479-2154-2D75-4F57-AB7ACEC35B50}"/>
              </a:ext>
            </a:extLst>
          </p:cNvPr>
          <p:cNvSpPr txBox="1"/>
          <p:nvPr/>
        </p:nvSpPr>
        <p:spPr>
          <a:xfrm>
            <a:off x="0" y="224440"/>
            <a:ext cx="12192000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4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RGB</a:t>
            </a:r>
            <a:r>
              <a:rPr lang="zh-TW" altLang="en-US" sz="4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影像分割 比較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EAA1D073-21B1-038F-94FE-4672E18EC97C}"/>
              </a:ext>
            </a:extLst>
          </p:cNvPr>
          <p:cNvSpPr txBox="1"/>
          <p:nvPr/>
        </p:nvSpPr>
        <p:spPr>
          <a:xfrm>
            <a:off x="5033818" y="5569528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看起來比較好</a:t>
            </a:r>
          </a:p>
        </p:txBody>
      </p:sp>
    </p:spTree>
    <p:extLst>
      <p:ext uri="{BB962C8B-B14F-4D97-AF65-F5344CB8AC3E}">
        <p14:creationId xmlns:p14="http://schemas.microsoft.com/office/powerpoint/2010/main" val="17819447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>
            <a:extLst>
              <a:ext uri="{FF2B5EF4-FFF2-40B4-BE49-F238E27FC236}">
                <a16:creationId xmlns:a16="http://schemas.microsoft.com/office/drawing/2014/main" id="{F2E3205E-5201-5D72-76CC-9EA16DFB7CC5}"/>
              </a:ext>
            </a:extLst>
          </p:cNvPr>
          <p:cNvSpPr txBox="1"/>
          <p:nvPr/>
        </p:nvSpPr>
        <p:spPr>
          <a:xfrm>
            <a:off x="0" y="224440"/>
            <a:ext cx="12192000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4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退化模型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4EADD330-EB6D-9097-1812-974CC23D8EAE}"/>
                  </a:ext>
                </a:extLst>
              </p:cNvPr>
              <p:cNvSpPr txBox="1"/>
              <p:nvPr/>
            </p:nvSpPr>
            <p:spPr>
              <a:xfrm>
                <a:off x="517236" y="2225093"/>
                <a:ext cx="5033819" cy="619657"/>
              </a:xfrm>
              <a:prstGeom prst="rect">
                <a:avLst/>
              </a:prstGeom>
              <a:solidFill>
                <a:srgbClr val="F9EBF7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>
                <a:spAutoFit/>
              </a:bodyPr>
              <a:lstStyle/>
              <a:p>
                <a:pPr>
                  <a:lnSpc>
                    <a:spcPct val="115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kern="100" smtClean="0">
                          <a:effectLst/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zh-TW" altLang="zh-TW" sz="24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 kern="100">
                              <a:effectLst/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2400" i="1" kern="100">
                              <a:effectLst/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i="1" kern="100">
                              <a:effectLst/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zh-TW" sz="2400" i="1" kern="100"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i="1" kern="100">
                          <a:effectLst/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zh-TW" altLang="zh-TW" sz="24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 kern="100">
                              <a:effectLst/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2400" i="1" kern="100">
                              <a:effectLst/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i="1" kern="100">
                              <a:effectLst/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zh-TW" sz="2400" i="1" kern="100">
                          <a:effectLst/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zh-TW" sz="2400" i="1" kern="100">
                          <a:effectLst/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zh-TW" altLang="zh-TW" sz="24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 kern="100">
                              <a:effectLst/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2400" i="1" kern="100">
                              <a:effectLst/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i="1" kern="100">
                              <a:effectLst/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zh-TW" sz="2400" i="1" kern="100">
                          <a:effectLst/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altLang="zh-TW" sz="2400" kern="100">
                          <a:effectLst/>
                          <a:latin typeface="Cambria Math" panose="02040503050406030204" pitchFamily="18" charset="0"/>
                        </a:rPr>
                        <m:t>η</m:t>
                      </m:r>
                      <m:d>
                        <m:dPr>
                          <m:ctrlPr>
                            <a:rPr lang="zh-TW" altLang="zh-TW" sz="24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 kern="100">
                              <a:effectLst/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2400" i="1" kern="100">
                              <a:effectLst/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i="1" kern="100">
                              <a:effectLst/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zh-TW" altLang="zh-TW" sz="2400" kern="100" dirty="0">
                  <a:effectLst/>
                  <a:latin typeface="Aptos" panose="020B0004020202020204" pitchFamily="34" charset="0"/>
                </a:endParaRPr>
              </a:p>
            </p:txBody>
          </p:sp>
        </mc:Choice>
        <mc:Fallback xmlns="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4EADD330-EB6D-9097-1812-974CC23D8E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236" y="2225093"/>
                <a:ext cx="5033819" cy="61965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997B7A8A-52CE-99BA-3742-7923FC21ECE5}"/>
                  </a:ext>
                </a:extLst>
              </p:cNvPr>
              <p:cNvSpPr txBox="1"/>
              <p:nvPr/>
            </p:nvSpPr>
            <p:spPr>
              <a:xfrm>
                <a:off x="535708" y="3255880"/>
                <a:ext cx="5037948" cy="2243115"/>
              </a:xfrm>
              <a:prstGeom prst="rect">
                <a:avLst/>
              </a:prstGeom>
              <a:solidFill>
                <a:srgbClr val="E7F7E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TW" sz="2400" i="1" kern="100" smtClean="0">
                        <a:effectLst/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zh-TW" altLang="zh-TW" sz="24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i="1" kern="100"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TW" sz="2400" i="1" kern="100">
                            <a:effectLst/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400" i="1" kern="100">
                            <a:effectLst/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zh-TW" altLang="en-US" sz="2400" kern="100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 觀測到的退化影像。</a:t>
                </a:r>
                <a:endParaRPr lang="en-US" altLang="zh-TW" sz="2400" kern="1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TW" sz="2400" b="0" i="1" kern="100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zh-TW" altLang="zh-TW" sz="24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i="1" kern="100"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TW" sz="2400" i="1" kern="100">
                            <a:effectLst/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400" i="1" kern="100">
                            <a:effectLst/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zh-TW" altLang="en-US" sz="2400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 退化函數（如模糊核）。</a:t>
                </a:r>
                <a:endPara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TW" sz="2400" b="0" i="1" kern="100" smtClean="0">
                        <a:effectLst/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zh-TW" altLang="zh-TW" sz="24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i="1" kern="100"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TW" sz="2400" i="1" kern="100">
                            <a:effectLst/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400" i="1" kern="100">
                            <a:effectLst/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zh-TW" altLang="en-US" sz="2400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 原始影像。</a:t>
                </a:r>
                <a:endPara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sz="2400" kern="100">
                        <a:latin typeface="Cambria Math" panose="02040503050406030204" pitchFamily="18" charset="0"/>
                      </a:rPr>
                      <m:t>η</m:t>
                    </m:r>
                    <m:d>
                      <m:dPr>
                        <m:ctrlPr>
                          <a:rPr lang="zh-TW" altLang="zh-TW" sz="24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i="1" kern="100"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TW" sz="2400" i="1" kern="100">
                            <a:effectLst/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400" i="1" kern="100">
                            <a:effectLst/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zh-TW" altLang="en-US" sz="2400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 雜訊。</a:t>
                </a:r>
              </a:p>
            </p:txBody>
          </p:sp>
        </mc:Choice>
        <mc:Fallback xmlns="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997B7A8A-52CE-99BA-3742-7923FC21EC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708" y="3255880"/>
                <a:ext cx="5037948" cy="224311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31569035-FBE0-E952-36C9-718D0D3D0856}"/>
                  </a:ext>
                </a:extLst>
              </p:cNvPr>
              <p:cNvSpPr txBox="1"/>
              <p:nvPr/>
            </p:nvSpPr>
            <p:spPr>
              <a:xfrm>
                <a:off x="6294581" y="2211239"/>
                <a:ext cx="5033819" cy="619657"/>
              </a:xfrm>
              <a:prstGeom prst="rect">
                <a:avLst/>
              </a:prstGeom>
              <a:solidFill>
                <a:srgbClr val="F9EBF7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>
                <a:spAutoFit/>
              </a:bodyPr>
              <a:lstStyle/>
              <a:p>
                <a:pPr>
                  <a:lnSpc>
                    <a:spcPct val="115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kern="100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zh-TW" altLang="zh-TW" sz="2400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 kern="10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altLang="zh-TW" sz="2400" i="1" kern="10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i="1" kern="10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altLang="zh-TW" sz="2400" i="1" kern="1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i="1" kern="10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zh-TW" altLang="zh-TW" sz="2400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 kern="10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altLang="zh-TW" sz="2400" i="1" kern="10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i="1" kern="10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altLang="zh-TW" sz="2400" kern="10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altLang="zh-TW" sz="2400" i="1" kern="10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zh-TW" altLang="zh-TW" sz="2400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 kern="10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altLang="zh-TW" sz="2400" i="1" kern="10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i="1" kern="10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altLang="zh-TW" sz="2400" i="1" kern="10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sz="2400" i="1" kern="100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zh-TW" altLang="zh-TW" sz="2400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 kern="10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altLang="zh-TW" sz="2400" i="1" kern="10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i="1" kern="10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31569035-FBE0-E952-36C9-718D0D3D08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4581" y="2211239"/>
                <a:ext cx="5033819" cy="61965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255A4341-A219-351C-BE36-C9334A65B752}"/>
                  </a:ext>
                </a:extLst>
              </p:cNvPr>
              <p:cNvSpPr txBox="1"/>
              <p:nvPr/>
            </p:nvSpPr>
            <p:spPr>
              <a:xfrm>
                <a:off x="6313053" y="3242026"/>
                <a:ext cx="5037948" cy="2243115"/>
              </a:xfrm>
              <a:prstGeom prst="rect">
                <a:avLst/>
              </a:prstGeom>
              <a:solidFill>
                <a:srgbClr val="E7F7E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sz="2400" i="1" kern="100">
                        <a:latin typeface="Cambria Math" panose="02040503050406030204" pitchFamily="18" charset="0"/>
                      </a:rPr>
                      <m:t>G</m:t>
                    </m:r>
                    <m:d>
                      <m:dPr>
                        <m:ctrlPr>
                          <a:rPr lang="zh-TW" altLang="zh-TW" sz="24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i="1" kern="100"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TW" sz="2400" i="1" kern="100">
                            <a:effectLst/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400" i="1" kern="100">
                            <a:effectLst/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zh-TW" altLang="en-US" sz="2400" kern="100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 退化影像的頻譜。</a:t>
                </a:r>
                <a:endParaRPr lang="en-US" altLang="zh-TW" sz="2400" kern="1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sz="2400" i="1" kern="1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zh-TW" altLang="zh-TW" sz="24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i="1" kern="100"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TW" sz="2400" i="1" kern="100">
                            <a:effectLst/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400" i="1" kern="100">
                            <a:effectLst/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zh-TW" altLang="en-US" sz="2400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 退化函數的頻譜。</a:t>
                </a:r>
                <a:endPara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sz="2400" i="1" kern="100">
                        <a:latin typeface="Cambria Math" panose="02040503050406030204" pitchFamily="18" charset="0"/>
                      </a:rPr>
                      <m:t>F</m:t>
                    </m:r>
                    <m:d>
                      <m:dPr>
                        <m:ctrlPr>
                          <a:rPr lang="zh-TW" altLang="zh-TW" sz="24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i="1" kern="100"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TW" sz="2400" i="1" kern="100">
                            <a:effectLst/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400" i="1" kern="100">
                            <a:effectLst/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zh-TW" altLang="en-US" sz="2400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 原始影像的頻譜。</a:t>
                </a:r>
                <a:endPara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sz="2400" i="1" kern="100">
                        <a:latin typeface="Cambria Math" panose="02040503050406030204" pitchFamily="18" charset="0"/>
                      </a:rPr>
                      <m:t>N</m:t>
                    </m:r>
                    <m:d>
                      <m:dPr>
                        <m:ctrlPr>
                          <a:rPr lang="zh-TW" altLang="zh-TW" sz="24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i="1" kern="100"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TW" sz="2400" i="1" kern="100">
                            <a:effectLst/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400" i="1" kern="100">
                            <a:effectLst/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zh-TW" altLang="en-US" sz="2400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 雜訊的頻譜。</a:t>
                </a:r>
              </a:p>
            </p:txBody>
          </p:sp>
        </mc:Choice>
        <mc:Fallback xmlns="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255A4341-A219-351C-BE36-C9334A65B7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3053" y="3242026"/>
                <a:ext cx="5037948" cy="224311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字方塊 11">
            <a:extLst>
              <a:ext uri="{FF2B5EF4-FFF2-40B4-BE49-F238E27FC236}">
                <a16:creationId xmlns:a16="http://schemas.microsoft.com/office/drawing/2014/main" id="{29FC945F-7AD5-8734-DA1C-50D9EA889537}"/>
              </a:ext>
            </a:extLst>
          </p:cNvPr>
          <p:cNvSpPr txBox="1"/>
          <p:nvPr/>
        </p:nvSpPr>
        <p:spPr>
          <a:xfrm>
            <a:off x="2715491" y="1764145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卷積</a:t>
            </a:r>
          </a:p>
        </p:txBody>
      </p:sp>
    </p:spTree>
    <p:extLst>
      <p:ext uri="{BB962C8B-B14F-4D97-AF65-F5344CB8AC3E}">
        <p14:creationId xmlns:p14="http://schemas.microsoft.com/office/powerpoint/2010/main" val="38158354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61E2B6-A515-EA4C-4E41-3A438178EA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>
            <a:extLst>
              <a:ext uri="{FF2B5EF4-FFF2-40B4-BE49-F238E27FC236}">
                <a16:creationId xmlns:a16="http://schemas.microsoft.com/office/drawing/2014/main" id="{B0726476-4677-0ACC-DFF3-6A20596F7216}"/>
              </a:ext>
            </a:extLst>
          </p:cNvPr>
          <p:cNvSpPr txBox="1"/>
          <p:nvPr/>
        </p:nvSpPr>
        <p:spPr>
          <a:xfrm>
            <a:off x="0" y="224440"/>
            <a:ext cx="12192000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4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運動模糊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8558220E-7D28-4CF5-6B7F-1628D0ECE192}"/>
                  </a:ext>
                </a:extLst>
              </p:cNvPr>
              <p:cNvSpPr txBox="1"/>
              <p:nvPr/>
            </p:nvSpPr>
            <p:spPr>
              <a:xfrm>
                <a:off x="221673" y="2178912"/>
                <a:ext cx="5033819" cy="619657"/>
              </a:xfrm>
              <a:prstGeom prst="rect">
                <a:avLst/>
              </a:prstGeom>
              <a:solidFill>
                <a:srgbClr val="F9EBF7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>
                <a:spAutoFit/>
              </a:bodyPr>
              <a:lstStyle/>
              <a:p>
                <a:pPr>
                  <a:lnSpc>
                    <a:spcPct val="115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kern="100" smtClean="0">
                          <a:effectLst/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zh-TW" altLang="zh-TW" sz="24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 kern="100">
                              <a:effectLst/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2400" i="1" kern="100">
                              <a:effectLst/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i="1" kern="100">
                              <a:effectLst/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zh-TW" sz="2400" i="1" kern="100"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i="1" kern="100">
                          <a:effectLst/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zh-TW" altLang="zh-TW" sz="24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 kern="100">
                              <a:effectLst/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2400" i="1" kern="100">
                              <a:effectLst/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i="1" kern="100">
                              <a:effectLst/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zh-TW" sz="2400" i="1" kern="100">
                          <a:effectLst/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zh-TW" sz="2400" i="1" kern="100">
                          <a:effectLst/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zh-TW" altLang="zh-TW" sz="24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 kern="100">
                              <a:effectLst/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2400" i="1" kern="100">
                              <a:effectLst/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i="1" kern="100">
                              <a:effectLst/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zh-TW" sz="2400" i="1" kern="100">
                          <a:effectLst/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altLang="zh-TW" sz="2400" kern="100">
                          <a:effectLst/>
                          <a:latin typeface="Cambria Math" panose="02040503050406030204" pitchFamily="18" charset="0"/>
                        </a:rPr>
                        <m:t>η</m:t>
                      </m:r>
                      <m:d>
                        <m:dPr>
                          <m:ctrlPr>
                            <a:rPr lang="zh-TW" altLang="zh-TW" sz="24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 kern="100">
                              <a:effectLst/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2400" i="1" kern="100">
                              <a:effectLst/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i="1" kern="100">
                              <a:effectLst/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zh-TW" altLang="zh-TW" sz="2400" kern="100" dirty="0">
                  <a:effectLst/>
                  <a:latin typeface="Aptos" panose="020B0004020202020204" pitchFamily="34" charset="0"/>
                </a:endParaRPr>
              </a:p>
            </p:txBody>
          </p:sp>
        </mc:Choice>
        <mc:Fallback xmlns="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8558220E-7D28-4CF5-6B7F-1628D0ECE1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673" y="2178912"/>
                <a:ext cx="5033819" cy="61965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E3CE3679-8D02-E72F-7E44-58C3C958F916}"/>
                  </a:ext>
                </a:extLst>
              </p:cNvPr>
              <p:cNvSpPr txBox="1"/>
              <p:nvPr/>
            </p:nvSpPr>
            <p:spPr>
              <a:xfrm>
                <a:off x="240145" y="3209699"/>
                <a:ext cx="5037948" cy="2243115"/>
              </a:xfrm>
              <a:prstGeom prst="rect">
                <a:avLst/>
              </a:prstGeom>
              <a:solidFill>
                <a:srgbClr val="E7F7E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TW" sz="2400" i="1" kern="100" smtClean="0">
                        <a:effectLst/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zh-TW" altLang="zh-TW" sz="24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i="1" kern="100"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TW" sz="2400" i="1" kern="100">
                            <a:effectLst/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400" i="1" kern="100">
                            <a:effectLst/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zh-TW" altLang="en-US" sz="2400" kern="100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 觀測到的退化影像。</a:t>
                </a:r>
                <a:endParaRPr lang="en-US" altLang="zh-TW" sz="2400" kern="1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TW" sz="2400" b="0" i="1" kern="100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zh-TW" altLang="zh-TW" sz="24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i="1" kern="100"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TW" sz="2400" i="1" kern="100">
                            <a:effectLst/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400" i="1" kern="100">
                            <a:effectLst/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zh-TW" altLang="en-US" sz="2400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 退化函數（如模糊核）。</a:t>
                </a:r>
                <a:endPara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TW" sz="2400" b="0" i="1" kern="100" smtClean="0">
                        <a:effectLst/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zh-TW" altLang="zh-TW" sz="24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i="1" kern="100"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TW" sz="2400" i="1" kern="100">
                            <a:effectLst/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400" i="1" kern="100">
                            <a:effectLst/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zh-TW" altLang="en-US" sz="2400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 原始影像。</a:t>
                </a:r>
                <a:endParaRPr lang="en-US" altLang="zh-TW" sz="2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sz="2400" kern="100">
                        <a:latin typeface="Cambria Math" panose="02040503050406030204" pitchFamily="18" charset="0"/>
                      </a:rPr>
                      <m:t>η</m:t>
                    </m:r>
                    <m:d>
                      <m:dPr>
                        <m:ctrlPr>
                          <a:rPr lang="zh-TW" altLang="zh-TW" sz="24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i="1" kern="100"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TW" sz="2400" i="1" kern="100">
                            <a:effectLst/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400" i="1" kern="100">
                            <a:effectLst/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zh-TW" altLang="en-US" sz="2400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 雜訊。</a:t>
                </a:r>
              </a:p>
            </p:txBody>
          </p:sp>
        </mc:Choice>
        <mc:Fallback xmlns="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E3CE3679-8D02-E72F-7E44-58C3C958F9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145" y="3209699"/>
                <a:ext cx="5037948" cy="224311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字方塊 11">
            <a:extLst>
              <a:ext uri="{FF2B5EF4-FFF2-40B4-BE49-F238E27FC236}">
                <a16:creationId xmlns:a16="http://schemas.microsoft.com/office/drawing/2014/main" id="{4D41FAD7-9579-9DA1-4202-72652E20BB62}"/>
              </a:ext>
            </a:extLst>
          </p:cNvPr>
          <p:cNvSpPr txBox="1"/>
          <p:nvPr/>
        </p:nvSpPr>
        <p:spPr>
          <a:xfrm>
            <a:off x="2419928" y="1717964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卷積</a:t>
            </a:r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E5406586-C2CC-243D-2809-E06A6317BCE2}"/>
              </a:ext>
            </a:extLst>
          </p:cNvPr>
          <p:cNvGrpSpPr/>
          <p:nvPr/>
        </p:nvGrpSpPr>
        <p:grpSpPr>
          <a:xfrm>
            <a:off x="9356434" y="1477818"/>
            <a:ext cx="2435582" cy="2336799"/>
            <a:chOff x="6153570" y="2196732"/>
            <a:chExt cx="2897967" cy="2685631"/>
          </a:xfrm>
        </p:grpSpPr>
        <p:pic>
          <p:nvPicPr>
            <p:cNvPr id="2" name="圖片 1">
              <a:extLst>
                <a:ext uri="{FF2B5EF4-FFF2-40B4-BE49-F238E27FC236}">
                  <a16:creationId xmlns:a16="http://schemas.microsoft.com/office/drawing/2014/main" id="{DC632458-0E2D-8832-34C9-2C873F298F7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069" b="2066"/>
            <a:stretch/>
          </p:blipFill>
          <p:spPr>
            <a:xfrm>
              <a:off x="6153570" y="2196732"/>
              <a:ext cx="2897967" cy="2685631"/>
            </a:xfrm>
            <a:prstGeom prst="rect">
              <a:avLst/>
            </a:prstGeom>
          </p:spPr>
        </p:pic>
        <p:sp>
          <p:nvSpPr>
            <p:cNvPr id="4" name="文字方塊 3">
              <a:extLst>
                <a:ext uri="{FF2B5EF4-FFF2-40B4-BE49-F238E27FC236}">
                  <a16:creationId xmlns:a16="http://schemas.microsoft.com/office/drawing/2014/main" id="{7A3B3A63-D6DD-B274-B0E0-B2DA3900C767}"/>
                </a:ext>
              </a:extLst>
            </p:cNvPr>
            <p:cNvSpPr txBox="1"/>
            <p:nvPr/>
          </p:nvSpPr>
          <p:spPr>
            <a:xfrm>
              <a:off x="6777231" y="4279207"/>
              <a:ext cx="2079842" cy="3291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ts val="1425"/>
                </a:lnSpc>
              </a:pPr>
              <a:r>
                <a:rPr lang="en-US" altLang="zh-TW" b="0" dirty="0">
                  <a:solidFill>
                    <a:schemeClr val="bg1"/>
                  </a:solidFill>
                  <a:effectLst/>
                  <a:latin typeface="Consolas" panose="020B0609020204030204" pitchFamily="49" charset="0"/>
                </a:rPr>
                <a:t>angle = </a:t>
              </a:r>
              <a:r>
                <a:rPr lang="en-US" altLang="zh-TW" dirty="0">
                  <a:solidFill>
                    <a:schemeClr val="bg1"/>
                  </a:solidFill>
                  <a:latin typeface="Consolas" panose="020B0609020204030204" pitchFamily="49" charset="0"/>
                </a:rPr>
                <a:t>9</a:t>
              </a:r>
              <a:r>
                <a:rPr lang="en-US" altLang="zh-TW" b="0" dirty="0">
                  <a:solidFill>
                    <a:schemeClr val="bg1"/>
                  </a:solidFill>
                  <a:effectLst/>
                  <a:latin typeface="Consolas" panose="020B0609020204030204" pitchFamily="49" charset="0"/>
                </a:rPr>
                <a:t>0</a:t>
              </a:r>
            </a:p>
          </p:txBody>
        </p:sp>
      </p:grpSp>
      <p:pic>
        <p:nvPicPr>
          <p:cNvPr id="7" name="圖片 6">
            <a:extLst>
              <a:ext uri="{FF2B5EF4-FFF2-40B4-BE49-F238E27FC236}">
                <a16:creationId xmlns:a16="http://schemas.microsoft.com/office/drawing/2014/main" id="{227F1914-EABD-2EA7-5E14-FA9A575632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35181" y="1477818"/>
            <a:ext cx="3209453" cy="239557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F7473CE4-4FCA-AE44-7E92-600A85A4D913}"/>
                  </a:ext>
                </a:extLst>
              </p:cNvPr>
              <p:cNvSpPr txBox="1"/>
              <p:nvPr/>
            </p:nvSpPr>
            <p:spPr>
              <a:xfrm>
                <a:off x="7139709" y="1103807"/>
                <a:ext cx="84869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800" i="1" kern="100" smtClean="0">
                          <a:solidFill>
                            <a:srgbClr val="0000FF"/>
                          </a:solidFill>
                          <a:effectLst/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zh-TW" altLang="zh-TW" sz="1800" i="1" kern="100">
                              <a:solidFill>
                                <a:srgbClr val="0000FF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1800" i="1" kern="100">
                              <a:solidFill>
                                <a:srgbClr val="0000FF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1800" i="1" kern="100">
                              <a:solidFill>
                                <a:srgbClr val="0000FF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1800" i="1" kern="100">
                              <a:solidFill>
                                <a:srgbClr val="0000FF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zh-TW" altLang="en-US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F7473CE4-4FCA-AE44-7E92-600A85A4D9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9709" y="1103807"/>
                <a:ext cx="848697" cy="369332"/>
              </a:xfrm>
              <a:prstGeom prst="rect">
                <a:avLst/>
              </a:prstGeom>
              <a:blipFill>
                <a:blip r:embed="rId6"/>
                <a:stretch>
                  <a:fillRect l="-2158"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976E669A-3B5E-6EC4-0C42-7456D6C7F93D}"/>
                  </a:ext>
                </a:extLst>
              </p:cNvPr>
              <p:cNvSpPr txBox="1"/>
              <p:nvPr/>
            </p:nvSpPr>
            <p:spPr>
              <a:xfrm>
                <a:off x="10155380" y="1062244"/>
                <a:ext cx="84869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800" b="0" i="1" kern="100" smtClean="0">
                          <a:solidFill>
                            <a:srgbClr val="0000FF"/>
                          </a:solidFill>
                          <a:effectLst/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zh-TW" altLang="zh-TW" sz="1800" i="1" kern="100">
                              <a:solidFill>
                                <a:srgbClr val="0000FF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1800" i="1" kern="100">
                              <a:solidFill>
                                <a:srgbClr val="0000FF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1800" i="1" kern="100">
                              <a:solidFill>
                                <a:srgbClr val="0000FF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1800" i="1" kern="100">
                              <a:solidFill>
                                <a:srgbClr val="0000FF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zh-TW" altLang="en-US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976E669A-3B5E-6EC4-0C42-7456D6C7F9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55380" y="1062244"/>
                <a:ext cx="848697" cy="369332"/>
              </a:xfrm>
              <a:prstGeom prst="rect">
                <a:avLst/>
              </a:prstGeom>
              <a:blipFill>
                <a:blip r:embed="rId7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圖片 14">
            <a:extLst>
              <a:ext uri="{FF2B5EF4-FFF2-40B4-BE49-F238E27FC236}">
                <a16:creationId xmlns:a16="http://schemas.microsoft.com/office/drawing/2014/main" id="{FC0F5BE9-B8EC-B137-4B58-FE3FA0556B4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46162" y="4329033"/>
            <a:ext cx="3250731" cy="243198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EFDC63D0-F21F-78AF-C57F-4DC2713DD2C4}"/>
                  </a:ext>
                </a:extLst>
              </p:cNvPr>
              <p:cNvSpPr txBox="1"/>
              <p:nvPr/>
            </p:nvSpPr>
            <p:spPr>
              <a:xfrm>
                <a:off x="8853054" y="3971698"/>
                <a:ext cx="84869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800" b="0" i="1" kern="100" smtClean="0"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zh-TW" altLang="zh-TW" sz="1800" i="1" kern="100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1800" i="1" kern="100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1800" i="1" kern="100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1800" i="1" kern="100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EFDC63D0-F21F-78AF-C57F-4DC2713DD2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3054" y="3971698"/>
                <a:ext cx="848697" cy="369332"/>
              </a:xfrm>
              <a:prstGeom prst="rect">
                <a:avLst/>
              </a:prstGeom>
              <a:blipFill>
                <a:blip r:embed="rId9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57540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5B6FEC-5A47-B2B3-90E6-711EEE67A9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9F0644A7-EB0D-6919-CCF6-6AA792231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5EE10-825B-4D49-8D47-2CB0B2BE83D5}" type="slidenum">
              <a:rPr lang="zh-TW" altLang="en-US" smtClean="0"/>
              <a:t>8</a:t>
            </a:fld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DA8A675-FD88-2EF9-BC99-B05EE4F526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385540"/>
            <a:ext cx="11333018" cy="3811554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18AE30B3-4D19-1776-3988-4476A1F0D22B}"/>
              </a:ext>
            </a:extLst>
          </p:cNvPr>
          <p:cNvSpPr txBox="1"/>
          <p:nvPr/>
        </p:nvSpPr>
        <p:spPr>
          <a:xfrm>
            <a:off x="0" y="224440"/>
            <a:ext cx="12192000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4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逆濾波 例子</a:t>
            </a:r>
            <a:r>
              <a:rPr lang="en-US" altLang="zh-TW" sz="4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(1)</a:t>
            </a:r>
            <a:endParaRPr lang="zh-TW" altLang="en-US" sz="48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A813041D-A99E-D2AB-2A00-56722026B473}"/>
                  </a:ext>
                </a:extLst>
              </p:cNvPr>
              <p:cNvSpPr txBox="1"/>
              <p:nvPr/>
            </p:nvSpPr>
            <p:spPr>
              <a:xfrm>
                <a:off x="8885381" y="1281118"/>
                <a:ext cx="2382982" cy="858184"/>
              </a:xfrm>
              <a:prstGeom prst="rect">
                <a:avLst/>
              </a:prstGeom>
              <a:solidFill>
                <a:srgbClr val="F9EBF7"/>
              </a:solidFill>
            </p:spPr>
            <p:txBody>
              <a:bodyPr wrap="square">
                <a:spAutoFit/>
              </a:bodyPr>
              <a:lstStyle/>
              <a:p>
                <a:pPr>
                  <a:lnSpc>
                    <a:spcPct val="115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TW" i="1" kern="1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i="1" kern="1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</m:acc>
                      <m:d>
                        <m:dPr>
                          <m:ctrlPr>
                            <a:rPr lang="zh-TW" altLang="zh-TW" i="1" kern="1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 kern="1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altLang="zh-TW" i="1" kern="1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i="1" kern="1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altLang="zh-TW" i="1" kern="1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TW" altLang="zh-TW" i="1" kern="1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i="1" kern="1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  <m:d>
                            <m:dPr>
                              <m:ctrlPr>
                                <a:rPr lang="zh-TW" altLang="zh-TW" i="1" kern="1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i="1" kern="1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altLang="zh-TW" i="1" kern="1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i="1" kern="1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num>
                        <m:den>
                          <m:r>
                            <a:rPr lang="en-US" altLang="zh-TW" i="1" kern="1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  <m:d>
                            <m:dPr>
                              <m:ctrlPr>
                                <a:rPr lang="zh-TW" altLang="zh-TW" i="1" kern="1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i="1" kern="1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altLang="zh-TW" i="1" kern="1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i="1" kern="1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zh-TW" altLang="en-US" sz="1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A813041D-A99E-D2AB-2A00-56722026B4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85381" y="1281118"/>
                <a:ext cx="2382982" cy="85818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C4215F91-BFAA-7E85-3AC2-C1972D20CF75}"/>
                  </a:ext>
                </a:extLst>
              </p:cNvPr>
              <p:cNvSpPr txBox="1"/>
              <p:nvPr/>
            </p:nvSpPr>
            <p:spPr>
              <a:xfrm>
                <a:off x="1089890" y="1340797"/>
                <a:ext cx="2872509" cy="874407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sz="1800" i="1" kern="100" smtClean="0">
                        <a:latin typeface="Cambria Math" panose="02040503050406030204" pitchFamily="18" charset="0"/>
                      </a:rPr>
                      <m:t>G</m:t>
                    </m:r>
                    <m:d>
                      <m:dPr>
                        <m:ctrlPr>
                          <a:rPr lang="zh-TW" altLang="zh-TW" sz="18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1800" i="1" kern="100"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TW" sz="1800" i="1" kern="100">
                            <a:effectLst/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1800" i="1" kern="100">
                            <a:effectLst/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zh-TW" altLang="en-US" sz="1800" kern="100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 退化影像的頻譜。</a:t>
                </a:r>
                <a:endParaRPr lang="en-US" altLang="zh-TW" sz="1800" kern="1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sz="1800" i="1" kern="1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zh-TW" altLang="zh-TW" sz="18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1800" i="1" kern="100"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TW" sz="1800" i="1" kern="100">
                            <a:effectLst/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1800" i="1" kern="100">
                            <a:effectLst/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zh-TW" altLang="en-US" sz="1800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 退化函數的頻譜。</a:t>
                </a:r>
                <a:endParaRPr lang="en-US" altLang="zh-TW" sz="18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C4215F91-BFAA-7E85-3AC2-C1972D20CF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9890" y="1340797"/>
                <a:ext cx="2872509" cy="874407"/>
              </a:xfrm>
              <a:prstGeom prst="rect">
                <a:avLst/>
              </a:prstGeom>
              <a:blipFill>
                <a:blip r:embed="rId4"/>
                <a:stretch>
                  <a:fillRect b="-1118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18041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B235D6-25E5-7C30-BB4C-D15F16DA47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>
            <a:extLst>
              <a:ext uri="{FF2B5EF4-FFF2-40B4-BE49-F238E27FC236}">
                <a16:creationId xmlns:a16="http://schemas.microsoft.com/office/drawing/2014/main" id="{1204B969-F775-3605-2848-F620722B82CB}"/>
              </a:ext>
            </a:extLst>
          </p:cNvPr>
          <p:cNvSpPr txBox="1"/>
          <p:nvPr/>
        </p:nvSpPr>
        <p:spPr>
          <a:xfrm>
            <a:off x="0" y="224440"/>
            <a:ext cx="12192000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4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逆濾波例子</a:t>
            </a:r>
            <a:r>
              <a:rPr lang="en-US" altLang="zh-TW" sz="4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(2)</a:t>
            </a:r>
            <a:endParaRPr lang="zh-TW" altLang="en-US" sz="48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A582D0D4-7F16-67E4-6854-1ADD258035A6}"/>
                  </a:ext>
                </a:extLst>
              </p:cNvPr>
              <p:cNvSpPr txBox="1"/>
              <p:nvPr/>
            </p:nvSpPr>
            <p:spPr>
              <a:xfrm>
                <a:off x="1838037" y="1196170"/>
                <a:ext cx="84869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800" i="1" kern="100" smtClean="0">
                          <a:solidFill>
                            <a:srgbClr val="0000FF"/>
                          </a:solidFill>
                          <a:effectLst/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zh-TW" altLang="zh-TW" sz="1800" i="1" kern="100">
                              <a:solidFill>
                                <a:srgbClr val="0000FF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1800" i="1" kern="100">
                              <a:solidFill>
                                <a:srgbClr val="0000FF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1800" i="1" kern="100">
                              <a:solidFill>
                                <a:srgbClr val="0000FF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1800" i="1" kern="100">
                              <a:solidFill>
                                <a:srgbClr val="0000FF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zh-TW" altLang="en-US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A582D0D4-7F16-67E4-6854-1ADD258035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8037" y="1196170"/>
                <a:ext cx="848697" cy="369332"/>
              </a:xfrm>
              <a:prstGeom prst="rect">
                <a:avLst/>
              </a:prstGeom>
              <a:blipFill>
                <a:blip r:embed="rId2"/>
                <a:stretch>
                  <a:fillRect l="-2158"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09D463FA-5603-A9BF-C107-B926503B32F1}"/>
                  </a:ext>
                </a:extLst>
              </p:cNvPr>
              <p:cNvSpPr txBox="1"/>
              <p:nvPr/>
            </p:nvSpPr>
            <p:spPr>
              <a:xfrm>
                <a:off x="5638800" y="1173081"/>
                <a:ext cx="84869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800" b="0" i="1" kern="100" smtClean="0"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zh-TW" altLang="zh-TW" sz="1800" i="1" kern="100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1800" i="1" kern="100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1800" i="1" kern="100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1800" i="1" kern="100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09D463FA-5603-A9BF-C107-B926503B32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8800" y="1173081"/>
                <a:ext cx="848697" cy="369332"/>
              </a:xfrm>
              <a:prstGeom prst="rect">
                <a:avLst/>
              </a:prstGeom>
              <a:blipFill>
                <a:blip r:embed="rId3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圖片 9">
            <a:extLst>
              <a:ext uri="{FF2B5EF4-FFF2-40B4-BE49-F238E27FC236}">
                <a16:creationId xmlns:a16="http://schemas.microsoft.com/office/drawing/2014/main" id="{A01846DD-E1D9-3271-AD40-940572089A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0982" y="1723447"/>
            <a:ext cx="11488980" cy="313487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EA25C15B-A564-F333-A166-52A2B4BACB5F}"/>
                  </a:ext>
                </a:extLst>
              </p:cNvPr>
              <p:cNvSpPr txBox="1"/>
              <p:nvPr/>
            </p:nvSpPr>
            <p:spPr>
              <a:xfrm>
                <a:off x="9508837" y="1302388"/>
                <a:ext cx="848697" cy="3913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TW" i="1" kern="10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b="0" i="1" kern="10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zh-TW" altLang="zh-TW" sz="1800" i="1" kern="100">
                              <a:solidFill>
                                <a:srgbClr val="0000FF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1800" i="1" kern="100">
                              <a:solidFill>
                                <a:srgbClr val="0000FF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1800" i="1" kern="100">
                              <a:solidFill>
                                <a:srgbClr val="0000FF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1800" i="1" kern="100">
                              <a:solidFill>
                                <a:srgbClr val="0000FF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zh-TW" altLang="en-US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EA25C15B-A564-F333-A166-52A2B4BACB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8837" y="1302388"/>
                <a:ext cx="848697" cy="391326"/>
              </a:xfrm>
              <a:prstGeom prst="rect">
                <a:avLst/>
              </a:prstGeom>
              <a:blipFill>
                <a:blip r:embed="rId5"/>
                <a:stretch>
                  <a:fillRect l="-2158" t="-7813" b="-1093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文字方塊 16">
            <a:extLst>
              <a:ext uri="{FF2B5EF4-FFF2-40B4-BE49-F238E27FC236}">
                <a16:creationId xmlns:a16="http://schemas.microsoft.com/office/drawing/2014/main" id="{3363FB95-2B53-64D3-A147-FD2FBD43AC1A}"/>
              </a:ext>
            </a:extLst>
          </p:cNvPr>
          <p:cNvSpPr txBox="1"/>
          <p:nvPr/>
        </p:nvSpPr>
        <p:spPr>
          <a:xfrm>
            <a:off x="11028218" y="4747490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炸了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0356EA56-4157-EFFF-007A-E487D12F7CAA}"/>
                  </a:ext>
                </a:extLst>
              </p:cNvPr>
              <p:cNvSpPr txBox="1"/>
              <p:nvPr/>
            </p:nvSpPr>
            <p:spPr>
              <a:xfrm>
                <a:off x="8931563" y="523737"/>
                <a:ext cx="1801092" cy="710772"/>
              </a:xfrm>
              <a:prstGeom prst="rect">
                <a:avLst/>
              </a:prstGeom>
              <a:solidFill>
                <a:srgbClr val="F9EBF7"/>
              </a:solidFill>
            </p:spPr>
            <p:txBody>
              <a:bodyPr wrap="square">
                <a:spAutoFit/>
              </a:bodyPr>
              <a:lstStyle/>
              <a:p>
                <a:pPr>
                  <a:lnSpc>
                    <a:spcPct val="115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TW" sz="1400" i="1" kern="1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1400" i="1" kern="1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</m:acc>
                      <m:d>
                        <m:dPr>
                          <m:ctrlPr>
                            <a:rPr lang="zh-TW" altLang="zh-TW" sz="1400" i="1" kern="1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1400" i="1" kern="1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altLang="zh-TW" sz="1400" i="1" kern="1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1400" i="1" kern="1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altLang="zh-TW" sz="1400" i="1" kern="1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TW" altLang="zh-TW" sz="1400" i="1" kern="1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1400" i="1" kern="1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  <m:d>
                            <m:dPr>
                              <m:ctrlPr>
                                <a:rPr lang="zh-TW" altLang="zh-TW" sz="1400" i="1" kern="1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1400" i="1" kern="1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altLang="zh-TW" sz="1400" i="1" kern="1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1400" i="1" kern="1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num>
                        <m:den>
                          <m:r>
                            <a:rPr lang="en-US" altLang="zh-TW" sz="1400" i="1" kern="1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  <m:d>
                            <m:dPr>
                              <m:ctrlPr>
                                <a:rPr lang="zh-TW" altLang="zh-TW" sz="1400" i="1" kern="1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1400" i="1" kern="1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altLang="zh-TW" sz="1400" i="1" kern="1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1400" i="1" kern="1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zh-TW" alt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0356EA56-4157-EFFF-007A-E487D12F7C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1563" y="523737"/>
                <a:ext cx="1801092" cy="71077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文字方塊 19">
            <a:extLst>
              <a:ext uri="{FF2B5EF4-FFF2-40B4-BE49-F238E27FC236}">
                <a16:creationId xmlns:a16="http://schemas.microsoft.com/office/drawing/2014/main" id="{427F5E6E-8F35-0917-1C22-2D6B245DD531}"/>
              </a:ext>
            </a:extLst>
          </p:cNvPr>
          <p:cNvSpPr txBox="1"/>
          <p:nvPr/>
        </p:nvSpPr>
        <p:spPr>
          <a:xfrm>
            <a:off x="443345" y="5023925"/>
            <a:ext cx="8146474" cy="15388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15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altLang="zh-TW" sz="24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H(</a:t>
            </a:r>
            <a:r>
              <a:rPr lang="en-US" altLang="zh-TW" sz="2400" kern="100" dirty="0" err="1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u,v</a:t>
            </a:r>
            <a:r>
              <a:rPr lang="en-US" altLang="zh-TW" sz="24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) </a:t>
            </a:r>
            <a:r>
              <a:rPr lang="zh-TW" altLang="zh-TW" sz="24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是模糊核的頻譜，某些頻率成分可能</a:t>
            </a:r>
            <a:r>
              <a:rPr lang="zh-TW" altLang="zh-TW" sz="2400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接近</a:t>
            </a:r>
            <a:r>
              <a:rPr lang="en-US" altLang="zh-TW" sz="2400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0</a:t>
            </a:r>
            <a:r>
              <a:rPr lang="zh-TW" altLang="zh-TW" sz="24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。</a:t>
            </a:r>
          </a:p>
          <a:p>
            <a:pPr marL="342900" indent="-342900">
              <a:lnSpc>
                <a:spcPct val="115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zh-TW" altLang="zh-TW" sz="24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當 </a:t>
            </a:r>
            <a:r>
              <a:rPr lang="en-US" altLang="zh-TW" sz="24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H(</a:t>
            </a:r>
            <a:r>
              <a:rPr lang="en-US" altLang="zh-TW" sz="2400" kern="100" dirty="0" err="1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u,v</a:t>
            </a:r>
            <a:r>
              <a:rPr lang="en-US" altLang="zh-TW" sz="24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)→0</a:t>
            </a:r>
            <a:r>
              <a:rPr lang="zh-TW" altLang="zh-TW" sz="24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時，</a:t>
            </a:r>
            <a:r>
              <a:rPr lang="zh-TW" altLang="zh-TW" sz="2400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分母極小</a:t>
            </a:r>
            <a:r>
              <a:rPr lang="zh-TW" altLang="zh-TW" sz="24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，導致還原結果發散，</a:t>
            </a:r>
            <a:endParaRPr lang="en-US" altLang="zh-TW" sz="24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US" altLang="zh-TW" sz="2400" kern="1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    </a:t>
            </a:r>
            <a:r>
              <a:rPr lang="zh-TW" altLang="zh-TW" sz="24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出現很大的數值波動，結果變得非常不穩定。</a:t>
            </a:r>
          </a:p>
        </p:txBody>
      </p:sp>
      <p:grpSp>
        <p:nvGrpSpPr>
          <p:cNvPr id="21" name="群組 20">
            <a:extLst>
              <a:ext uri="{FF2B5EF4-FFF2-40B4-BE49-F238E27FC236}">
                <a16:creationId xmlns:a16="http://schemas.microsoft.com/office/drawing/2014/main" id="{25EE472B-4263-B6BD-F633-ADE44B269237}"/>
              </a:ext>
            </a:extLst>
          </p:cNvPr>
          <p:cNvGrpSpPr/>
          <p:nvPr/>
        </p:nvGrpSpPr>
        <p:grpSpPr>
          <a:xfrm>
            <a:off x="8183416" y="4969163"/>
            <a:ext cx="1893455" cy="1634837"/>
            <a:chOff x="6153569" y="2196732"/>
            <a:chExt cx="2897967" cy="2685631"/>
          </a:xfrm>
        </p:grpSpPr>
        <p:pic>
          <p:nvPicPr>
            <p:cNvPr id="22" name="圖片 21">
              <a:extLst>
                <a:ext uri="{FF2B5EF4-FFF2-40B4-BE49-F238E27FC236}">
                  <a16:creationId xmlns:a16="http://schemas.microsoft.com/office/drawing/2014/main" id="{AC1C96D7-04D0-C933-FD93-062BC95AE3E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069" b="2066"/>
            <a:stretch/>
          </p:blipFill>
          <p:spPr>
            <a:xfrm>
              <a:off x="6153569" y="2196732"/>
              <a:ext cx="2897967" cy="2685631"/>
            </a:xfrm>
            <a:prstGeom prst="rect">
              <a:avLst/>
            </a:prstGeom>
          </p:spPr>
        </p:pic>
        <p:sp>
          <p:nvSpPr>
            <p:cNvPr id="23" name="文字方塊 22">
              <a:extLst>
                <a:ext uri="{FF2B5EF4-FFF2-40B4-BE49-F238E27FC236}">
                  <a16:creationId xmlns:a16="http://schemas.microsoft.com/office/drawing/2014/main" id="{CE329D2D-2A8E-1F92-7283-DDFF86AD0D29}"/>
                </a:ext>
              </a:extLst>
            </p:cNvPr>
            <p:cNvSpPr txBox="1"/>
            <p:nvPr/>
          </p:nvSpPr>
          <p:spPr>
            <a:xfrm>
              <a:off x="6313554" y="4265262"/>
              <a:ext cx="2467506" cy="4487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ts val="1425"/>
                </a:lnSpc>
              </a:pPr>
              <a:r>
                <a:rPr lang="en-US" altLang="zh-TW" sz="1400" b="0" dirty="0">
                  <a:solidFill>
                    <a:schemeClr val="bg1"/>
                  </a:solidFill>
                  <a:effectLst/>
                  <a:latin typeface="Consolas" panose="020B0609020204030204" pitchFamily="49" charset="0"/>
                </a:rPr>
                <a:t>angle = </a:t>
              </a:r>
              <a:r>
                <a:rPr lang="en-US" altLang="zh-TW" sz="1400" dirty="0">
                  <a:solidFill>
                    <a:schemeClr val="bg1"/>
                  </a:solidFill>
                  <a:latin typeface="Consolas" panose="020B0609020204030204" pitchFamily="49" charset="0"/>
                </a:rPr>
                <a:t>9</a:t>
              </a:r>
              <a:r>
                <a:rPr lang="en-US" altLang="zh-TW" sz="1400" b="0" dirty="0">
                  <a:solidFill>
                    <a:schemeClr val="bg1"/>
                  </a:solidFill>
                  <a:effectLst/>
                  <a:latin typeface="Consolas" panose="020B0609020204030204" pitchFamily="49" charset="0"/>
                </a:rPr>
                <a:t>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330426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2233</TotalTime>
  <Words>1603</Words>
  <Application>Microsoft Office PowerPoint</Application>
  <PresentationFormat>寬螢幕</PresentationFormat>
  <Paragraphs>320</Paragraphs>
  <Slides>50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50</vt:i4>
      </vt:variant>
    </vt:vector>
  </HeadingPairs>
  <TitlesOfParts>
    <vt:vector size="59" baseType="lpstr">
      <vt:lpstr>標楷體</vt:lpstr>
      <vt:lpstr>Aptos</vt:lpstr>
      <vt:lpstr>Aptos Display</vt:lpstr>
      <vt:lpstr>Arial</vt:lpstr>
      <vt:lpstr>Cambria Math</vt:lpstr>
      <vt:lpstr>Consolas</vt:lpstr>
      <vt:lpstr>Times New Roman</vt:lpstr>
      <vt:lpstr>Wingdings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蕭兆翔</dc:creator>
  <cp:lastModifiedBy>蕭兆翔</cp:lastModifiedBy>
  <cp:revision>51</cp:revision>
  <dcterms:created xsi:type="dcterms:W3CDTF">2024-09-17T11:26:55Z</dcterms:created>
  <dcterms:modified xsi:type="dcterms:W3CDTF">2024-12-04T05:01:50Z</dcterms:modified>
</cp:coreProperties>
</file>